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296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B32461A-250E-4A29-9E9B-599CA3838FA1}" type="datetime1">
              <a:rPr lang="en-US" smtClean="0"/>
              <a:pPr/>
              <a:t>3/7/13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099-48EC-46A3-9530-F58EB96AF77C}" type="datetime1">
              <a:rPr lang="en-US" smtClean="0"/>
              <a:pPr/>
              <a:t>3/7/13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7E24-FFB9-4C73-8C6D-E02A7AD33DB8}" type="datetime1">
              <a:rPr lang="en-US" smtClean="0"/>
              <a:pPr/>
              <a:t>3/7/13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66C-382E-48AD-8F4C-E87C4D4A8B28}" type="datetime1">
              <a:rPr lang="en-US" smtClean="0"/>
              <a:pPr/>
              <a:t>3/7/13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ADA4-35DF-4BD1-8C53-4246F035229A}" type="datetime1">
              <a:rPr lang="en-US" smtClean="0"/>
              <a:pPr/>
              <a:t>3/7/13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63ED-02B1-490A-8EAD-E0CB136D5388}" type="datetime1">
              <a:rPr lang="en-US" smtClean="0"/>
              <a:pPr/>
              <a:t>3/7/13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1BB6-685D-4518-8FAD-1882B9671546}" type="datetime1">
              <a:rPr lang="en-US" smtClean="0"/>
              <a:pPr/>
              <a:t>3/7/13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FBFE-5C08-4E0E-AF38-FB925F0B4D71}" type="datetime1">
              <a:rPr lang="en-US" smtClean="0"/>
              <a:pPr/>
              <a:t>3/7/13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242C-D747-4ADD-80D8-99421268E3A8}" type="datetime1">
              <a:rPr lang="en-US" smtClean="0"/>
              <a:pPr/>
              <a:t>3/7/13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2007-CDD1-4BCF-B9F4-9D458EFEEFE1}" type="datetime1">
              <a:rPr lang="en-US" smtClean="0"/>
              <a:pPr/>
              <a:t>3/7/13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265-CA88-4C30-A9AD-02E6A5184734}" type="datetime1">
              <a:rPr lang="en-US" smtClean="0"/>
              <a:pPr/>
              <a:t>3/7/13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823242C-D747-4ADD-80D8-99421268E3A8}" type="datetime1">
              <a:rPr lang="en-US" smtClean="0"/>
              <a:pPr/>
              <a:t>3/7/13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3D shapes Volume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BY. Oliver Ruiz Gomez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139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Rect. Jar ( Rect. Prism)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Formula= L x W x H</a:t>
            </a:r>
          </a:p>
          <a:p>
            <a:r>
              <a:rPr lang="en-US" dirty="0" smtClean="0"/>
              <a:t>Length= 10 cm</a:t>
            </a:r>
          </a:p>
          <a:p>
            <a:r>
              <a:rPr lang="en-US" dirty="0" smtClean="0"/>
              <a:t>Width= 10 cm</a:t>
            </a:r>
          </a:p>
          <a:p>
            <a:r>
              <a:rPr lang="en-US" dirty="0" smtClean="0"/>
              <a:t>Height= 15 cm</a:t>
            </a:r>
          </a:p>
          <a:p>
            <a:r>
              <a:rPr lang="en-US" dirty="0" smtClean="0"/>
              <a:t>Volume= 10 cm x 10 cm x 15 cm= 1500 cm3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09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Great Pyramid (Square Pyramid)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Formula= s x s x h /3</a:t>
            </a:r>
          </a:p>
          <a:p>
            <a:r>
              <a:rPr lang="en-US" dirty="0" smtClean="0"/>
              <a:t>Sides for base= 786ft</a:t>
            </a:r>
          </a:p>
          <a:p>
            <a:r>
              <a:rPr lang="en-US" dirty="0" smtClean="0"/>
              <a:t>Height= 481ft</a:t>
            </a:r>
          </a:p>
          <a:p>
            <a:r>
              <a:rPr lang="en-US" dirty="0" smtClean="0"/>
              <a:t>Volume= 786 </a:t>
            </a:r>
            <a:r>
              <a:rPr lang="en-US" dirty="0" smtClean="0"/>
              <a:t>ft</a:t>
            </a:r>
            <a:r>
              <a:rPr lang="en-US" dirty="0" smtClean="0"/>
              <a:t> x 786 </a:t>
            </a:r>
            <a:r>
              <a:rPr lang="en-US" dirty="0" smtClean="0"/>
              <a:t>ft</a:t>
            </a:r>
            <a:r>
              <a:rPr lang="en-US" dirty="0" smtClean="0"/>
              <a:t> x x481ft= 267,159,876 ft3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671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pyramid scale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Formula= s x s x h /3</a:t>
            </a:r>
          </a:p>
          <a:p>
            <a:r>
              <a:rPr lang="en-US" dirty="0" smtClean="0"/>
              <a:t>Sides= 16.5 cm</a:t>
            </a:r>
          </a:p>
          <a:p>
            <a:r>
              <a:rPr lang="en-US" dirty="0" smtClean="0"/>
              <a:t>Height= 12 cm</a:t>
            </a:r>
          </a:p>
          <a:p>
            <a:r>
              <a:rPr lang="en-US" dirty="0" smtClean="0"/>
              <a:t>Volume= 16.5 cm x  16.5 cm x 12 cm /3 = 1089 cm3</a:t>
            </a:r>
          </a:p>
          <a:p>
            <a:pPr marL="68580" indent="0">
              <a:buNone/>
            </a:pPr>
            <a:r>
              <a:rPr lang="en-US" dirty="0" smtClean="0"/>
              <a:t>Scale Model Scale= 40 </a:t>
            </a:r>
            <a:r>
              <a:rPr lang="en-US" dirty="0" err="1" smtClean="0"/>
              <a:t>ft</a:t>
            </a:r>
            <a:r>
              <a:rPr lang="en-US" smtClean="0"/>
              <a:t> – 1 cm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76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Harry Potter and the Order of the Phoenix (book)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Formula = l x w x h</a:t>
            </a:r>
          </a:p>
          <a:p>
            <a:r>
              <a:rPr lang="en-US" dirty="0" smtClean="0"/>
              <a:t>Length= 19 cm</a:t>
            </a:r>
          </a:p>
          <a:p>
            <a:r>
              <a:rPr lang="en-US" dirty="0" smtClean="0"/>
              <a:t>Height= 4 cm</a:t>
            </a:r>
          </a:p>
          <a:p>
            <a:r>
              <a:rPr lang="en-US" dirty="0" smtClean="0"/>
              <a:t>Width= 13 cm</a:t>
            </a:r>
          </a:p>
          <a:p>
            <a:r>
              <a:rPr lang="en-US" dirty="0" smtClean="0"/>
              <a:t>Volume= 19 cm x 4 cm x 13 cm= 988 cm3</a:t>
            </a:r>
          </a:p>
          <a:p>
            <a:pPr marL="1892808" lvl="8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09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Soup Can (Cylinder)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Formula= pi x r2 x h</a:t>
            </a:r>
          </a:p>
          <a:p>
            <a:r>
              <a:rPr lang="en-US" dirty="0" smtClean="0"/>
              <a:t>Radius= 3.5 cm</a:t>
            </a:r>
          </a:p>
          <a:p>
            <a:r>
              <a:rPr lang="en-US" dirty="0" smtClean="0"/>
              <a:t>Height= 11 cm</a:t>
            </a:r>
          </a:p>
          <a:p>
            <a:r>
              <a:rPr lang="en-US" dirty="0" smtClean="0"/>
              <a:t>Volume= 3.5 cm x 3.5 cm 3.14 cm x 11 cm = 423.115 cm 3 Rounded 423.1 cm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961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 Stand (cube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Formula= s x s x s</a:t>
            </a:r>
          </a:p>
          <a:p>
            <a:r>
              <a:rPr lang="en-US" dirty="0" smtClean="0"/>
              <a:t>Side= 7 cm</a:t>
            </a:r>
          </a:p>
          <a:p>
            <a:r>
              <a:rPr lang="en-US" dirty="0" smtClean="0"/>
              <a:t>Volume= 7 cm x 7 cm x 7cm= 343 cm3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382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Transamerica pyramid ( square pyramid)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Formula= s x s x h /3</a:t>
            </a:r>
          </a:p>
          <a:p>
            <a:r>
              <a:rPr lang="en-US" dirty="0" smtClean="0"/>
              <a:t>Area of floor base= 530,000 ft2</a:t>
            </a:r>
          </a:p>
          <a:p>
            <a:r>
              <a:rPr lang="en-US" dirty="0" smtClean="0"/>
              <a:t>Height= 850 </a:t>
            </a:r>
            <a:r>
              <a:rPr lang="en-US" dirty="0" smtClean="0"/>
              <a:t>ft</a:t>
            </a:r>
            <a:endParaRPr lang="en-US" dirty="0" smtClean="0"/>
          </a:p>
          <a:p>
            <a:r>
              <a:rPr lang="en-US" dirty="0" smtClean="0"/>
              <a:t>Volume= 530,000 x 850 /3= 150166666.666 ft3 Rounded 150166666.7 ft3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850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Granola bar box (Rectangular </a:t>
            </a:r>
            <a:r>
              <a:rPr lang="en-US" dirty="0"/>
              <a:t>P</a:t>
            </a:r>
            <a:r>
              <a:rPr lang="en-US" dirty="0" smtClean="0"/>
              <a:t>rism)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Formula= L x W x H</a:t>
            </a:r>
          </a:p>
          <a:p>
            <a:r>
              <a:rPr lang="en-US" dirty="0" smtClean="0"/>
              <a:t>Length= 16 cm</a:t>
            </a:r>
          </a:p>
          <a:p>
            <a:r>
              <a:rPr lang="en-US" dirty="0" smtClean="0"/>
              <a:t>Width=4 cm</a:t>
            </a:r>
          </a:p>
          <a:p>
            <a:r>
              <a:rPr lang="en-US" dirty="0" smtClean="0"/>
              <a:t>Height= 14 cm</a:t>
            </a:r>
          </a:p>
          <a:p>
            <a:r>
              <a:rPr lang="en-US" dirty="0" smtClean="0"/>
              <a:t>Volume= 16 cm x 4 cm x 14 cm= 896cm3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634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Clorox Bottle (Cylinder)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Formula= pi x r2 x h</a:t>
            </a:r>
          </a:p>
          <a:p>
            <a:r>
              <a:rPr lang="en-US" dirty="0" smtClean="0"/>
              <a:t>Radius= 10 cm</a:t>
            </a:r>
          </a:p>
          <a:p>
            <a:r>
              <a:rPr lang="en-US" dirty="0" smtClean="0"/>
              <a:t>Height= 21 cm</a:t>
            </a:r>
          </a:p>
          <a:p>
            <a:r>
              <a:rPr lang="en-US" dirty="0" smtClean="0"/>
              <a:t>Volume= 3.14 cm x 10 cm x 10 cm x 21 cm= 6594 cm3</a:t>
            </a:r>
          </a:p>
        </p:txBody>
      </p:sp>
    </p:spTree>
    <p:extLst>
      <p:ext uri="{BB962C8B-B14F-4D97-AF65-F5344CB8AC3E}">
        <p14:creationId xmlns:p14="http://schemas.microsoft.com/office/powerpoint/2010/main" val="4240793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Pencil </a:t>
            </a:r>
            <a:r>
              <a:rPr lang="en-US" dirty="0" smtClean="0"/>
              <a:t>unsharped</a:t>
            </a:r>
            <a:r>
              <a:rPr lang="en-US" dirty="0" smtClean="0"/>
              <a:t> (Cylinder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Formula= pi x r2 x h</a:t>
            </a:r>
          </a:p>
          <a:p>
            <a:r>
              <a:rPr lang="en-US" dirty="0" smtClean="0"/>
              <a:t>Radius= .25 cm</a:t>
            </a:r>
          </a:p>
          <a:p>
            <a:r>
              <a:rPr lang="en-US" dirty="0" smtClean="0"/>
              <a:t>Height= 19 cm</a:t>
            </a:r>
          </a:p>
          <a:p>
            <a:r>
              <a:rPr lang="en-US" dirty="0" smtClean="0"/>
              <a:t>Volume= .25 cm x .25 cm x 19 cm x 3.14 cm= 3.72875 cm3 Rounded 3.7 cm3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649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Packing Box ( Rect. Prism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Formula= L x W x H</a:t>
            </a:r>
          </a:p>
          <a:p>
            <a:r>
              <a:rPr lang="en-US" dirty="0" smtClean="0"/>
              <a:t>Length= 37 cm</a:t>
            </a:r>
          </a:p>
          <a:p>
            <a:r>
              <a:rPr lang="en-US" dirty="0" smtClean="0"/>
              <a:t>Width= 21cm</a:t>
            </a:r>
          </a:p>
          <a:p>
            <a:r>
              <a:rPr lang="en-US" dirty="0" smtClean="0"/>
              <a:t>Height= 44 cm</a:t>
            </a:r>
          </a:p>
          <a:p>
            <a:r>
              <a:rPr lang="en-US" dirty="0" smtClean="0"/>
              <a:t>Volume= 37 cm x 21 cm x 44cm= 34,188 cm3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6394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182</TotalTime>
  <Words>431</Words>
  <Application>Microsoft Macintosh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3D shapes Volume</vt:lpstr>
      <vt:lpstr>Harry Potter and the Order of the Phoenix (book)</vt:lpstr>
      <vt:lpstr>Soup Can (Cylinder)</vt:lpstr>
      <vt:lpstr>Photo Stand (cube )</vt:lpstr>
      <vt:lpstr>Transamerica pyramid ( square pyramid)</vt:lpstr>
      <vt:lpstr>Granola bar box (Rectangular Prism)</vt:lpstr>
      <vt:lpstr>Clorox Bottle (Cylinder)</vt:lpstr>
      <vt:lpstr>Pencil unsharped (Cylinder )</vt:lpstr>
      <vt:lpstr>Packing Box ( Rect. Prism )</vt:lpstr>
      <vt:lpstr>Rect. Jar ( Rect. Prism)</vt:lpstr>
      <vt:lpstr>Great Pyramid (Square Pyramid) </vt:lpstr>
      <vt:lpstr>Great pyramid scale model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shapes Volume</dc:title>
  <dc:creator>Elizabeth Ruiz-Gomez</dc:creator>
  <cp:lastModifiedBy>Elizabeth Ruiz-Gomez</cp:lastModifiedBy>
  <cp:revision>12</cp:revision>
  <dcterms:created xsi:type="dcterms:W3CDTF">2013-03-07T19:48:00Z</dcterms:created>
  <dcterms:modified xsi:type="dcterms:W3CDTF">2013-03-07T22:50:43Z</dcterms:modified>
</cp:coreProperties>
</file>