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EB26FA-4218-4CE6-8F10-469F50E72138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6B4812-E627-4B87-8620-2A2A765F2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Shapes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John </a:t>
            </a:r>
            <a:r>
              <a:rPr lang="en-US" dirty="0" err="1" smtClean="0"/>
              <a:t>Roda</a:t>
            </a:r>
            <a:r>
              <a:rPr lang="en-US" dirty="0" smtClean="0"/>
              <a:t>, Mike </a:t>
            </a:r>
            <a:r>
              <a:rPr lang="en-US" dirty="0" err="1" smtClean="0"/>
              <a:t>Minogue</a:t>
            </a:r>
            <a:r>
              <a:rPr lang="en-US" dirty="0" smtClean="0"/>
              <a:t>, Patrick </a:t>
            </a:r>
            <a:r>
              <a:rPr lang="en-US" dirty="0" err="1" smtClean="0"/>
              <a:t>Gaudet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Pyramids of Giza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Height 1 is 230.4m the length of the base is 138.8m and height 2 is 138.8m.</a:t>
            </a:r>
          </a:p>
          <a:p>
            <a:endParaRPr lang="en-US" sz="2000" dirty="0" smtClean="0"/>
          </a:p>
          <a:p>
            <a:r>
              <a:rPr lang="en-US" sz="2000" dirty="0" smtClean="0"/>
              <a:t>V=138.8x138.8/2x230.4/3</a:t>
            </a:r>
          </a:p>
          <a:p>
            <a:r>
              <a:rPr lang="en-US" sz="2000" dirty="0" smtClean="0"/>
              <a:t>V=9632.72x230.4/3</a:t>
            </a:r>
          </a:p>
          <a:p>
            <a:r>
              <a:rPr lang="en-US" sz="2000" dirty="0" smtClean="0"/>
              <a:t>V=2219378.688/3</a:t>
            </a:r>
          </a:p>
          <a:p>
            <a:r>
              <a:rPr lang="en-US" sz="2000" dirty="0" smtClean="0"/>
              <a:t>V=739792.896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739792.9m^3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838200"/>
            <a:ext cx="3525837" cy="3809999"/>
          </a:xfrm>
        </p:spPr>
      </p:pic>
    </p:spTree>
  </p:cSld>
  <p:clrMapOvr>
    <a:masterClrMapping/>
  </p:clrMapOvr>
  <p:transition>
    <p:plus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of 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Height is 25cm and the Radius is 5cm.</a:t>
            </a:r>
          </a:p>
          <a:p>
            <a:endParaRPr lang="en-US" sz="2000" dirty="0" smtClean="0"/>
          </a:p>
          <a:p>
            <a:r>
              <a:rPr lang="en-US" sz="2000" dirty="0" smtClean="0"/>
              <a:t>V=3.14x25^2x5</a:t>
            </a:r>
          </a:p>
          <a:p>
            <a:r>
              <a:rPr lang="en-US" sz="2000" dirty="0" smtClean="0"/>
              <a:t>V=1962.5x5</a:t>
            </a:r>
          </a:p>
          <a:p>
            <a:r>
              <a:rPr lang="en-US" sz="2000" dirty="0" smtClean="0"/>
              <a:t>V=9812.5 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9812.5cm^3</a:t>
            </a:r>
            <a:endParaRPr lang="en-US" sz="2000" dirty="0"/>
          </a:p>
        </p:txBody>
      </p:sp>
      <p:pic>
        <p:nvPicPr>
          <p:cNvPr id="5" name="Content Placeholder 4" descr="baked bean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10199" y="1143000"/>
            <a:ext cx="2976995" cy="4114800"/>
          </a:xfrm>
        </p:spPr>
      </p:pic>
    </p:spTree>
  </p:cSld>
  <p:clrMapOvr>
    <a:masterClrMapping/>
  </p:clrMapOvr>
  <p:transition>
    <p:blinds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Square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of this sides on the square printer equal 15 in.</a:t>
            </a:r>
          </a:p>
          <a:p>
            <a:endParaRPr lang="en-US" sz="2000" dirty="0" smtClean="0"/>
          </a:p>
          <a:p>
            <a:r>
              <a:rPr lang="en-US" sz="2000" dirty="0" smtClean="0"/>
              <a:t>V=15x15x15</a:t>
            </a:r>
          </a:p>
          <a:p>
            <a:r>
              <a:rPr lang="en-US" sz="2000" dirty="0" smtClean="0"/>
              <a:t>V=225x15</a:t>
            </a:r>
          </a:p>
          <a:p>
            <a:r>
              <a:rPr lang="en-US" sz="2000" dirty="0" smtClean="0"/>
              <a:t>V=3375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3375in.^3</a:t>
            </a:r>
            <a:endParaRPr lang="en-US" sz="2000" dirty="0"/>
          </a:p>
        </p:txBody>
      </p:sp>
      <p:pic>
        <p:nvPicPr>
          <p:cNvPr id="5" name="Content Placeholder 4" descr="imagesCAWRVGV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685801"/>
            <a:ext cx="3352800" cy="4114800"/>
          </a:xfrm>
        </p:spPr>
      </p:pic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iPad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lengths of the </a:t>
            </a:r>
            <a:r>
              <a:rPr lang="en-US" sz="2000" dirty="0" err="1" smtClean="0"/>
              <a:t>iPad</a:t>
            </a:r>
            <a:r>
              <a:rPr lang="en-US" sz="2000" dirty="0" smtClean="0"/>
              <a:t> are 7.5in., 8.5in., and 2.5in.</a:t>
            </a:r>
          </a:p>
          <a:p>
            <a:endParaRPr lang="en-US" sz="2000" dirty="0" smtClean="0"/>
          </a:p>
          <a:p>
            <a:r>
              <a:rPr lang="en-US" sz="2000" dirty="0" smtClean="0"/>
              <a:t>V=7.5x8.5x2.5</a:t>
            </a:r>
          </a:p>
          <a:p>
            <a:r>
              <a:rPr lang="en-US" sz="2000" dirty="0" smtClean="0"/>
              <a:t>V=63.75x2.5</a:t>
            </a:r>
          </a:p>
          <a:p>
            <a:r>
              <a:rPr lang="en-US" sz="2000" dirty="0" smtClean="0"/>
              <a:t>V=159.4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159.4in.^3</a:t>
            </a:r>
            <a:endParaRPr lang="en-US" sz="2000" dirty="0"/>
          </a:p>
        </p:txBody>
      </p:sp>
      <p:pic>
        <p:nvPicPr>
          <p:cNvPr id="5" name="Content Placeholder 4" descr="ipa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759618"/>
            <a:ext cx="3930650" cy="4117181"/>
          </a:xfrm>
        </p:spPr>
      </p:pic>
    </p:spTree>
  </p:cSld>
  <p:clrMapOvr>
    <a:masterClrMapping/>
  </p:clrMapOvr>
  <p:transition>
    <p:zoom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Cake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of the sides are 8in. On the cake box(rectangle in picture, cube in reality)</a:t>
            </a:r>
          </a:p>
          <a:p>
            <a:endParaRPr lang="en-US" sz="2000" dirty="0" smtClean="0"/>
          </a:p>
          <a:p>
            <a:r>
              <a:rPr lang="en-US" sz="2000" dirty="0" smtClean="0"/>
              <a:t>V=8x8x8</a:t>
            </a:r>
          </a:p>
          <a:p>
            <a:r>
              <a:rPr lang="en-US" sz="2000" dirty="0" smtClean="0"/>
              <a:t>V=64x8</a:t>
            </a:r>
          </a:p>
          <a:p>
            <a:r>
              <a:rPr lang="en-US" sz="2000" dirty="0" smtClean="0"/>
              <a:t>V=512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512in.^3</a:t>
            </a:r>
            <a:endParaRPr lang="en-US" sz="2000" dirty="0"/>
          </a:p>
        </p:txBody>
      </p:sp>
      <p:pic>
        <p:nvPicPr>
          <p:cNvPr id="5" name="Content Placeholder 4" descr="thCAHBOMJJ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914400"/>
            <a:ext cx="3733800" cy="3886200"/>
          </a:xfrm>
        </p:spPr>
      </p:pic>
    </p:spTree>
  </p:cSld>
  <p:clrMapOvr>
    <a:masterClrMapping/>
  </p:clrMapOvr>
  <p:transition>
    <p:split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lengths of this textbook are 8.5in., 11in., and 1in.</a:t>
            </a:r>
          </a:p>
          <a:p>
            <a:endParaRPr lang="en-US" sz="2000" dirty="0" smtClean="0"/>
          </a:p>
          <a:p>
            <a:r>
              <a:rPr lang="en-US" sz="2000" dirty="0" smtClean="0"/>
              <a:t>V=8.5x11x1</a:t>
            </a:r>
          </a:p>
          <a:p>
            <a:r>
              <a:rPr lang="en-US" sz="2000" dirty="0" smtClean="0"/>
              <a:t>V=93.5x1</a:t>
            </a:r>
          </a:p>
          <a:p>
            <a:r>
              <a:rPr lang="en-US" sz="2000" dirty="0" smtClean="0"/>
              <a:t>V=93.5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93.5in.^3</a:t>
            </a:r>
          </a:p>
        </p:txBody>
      </p:sp>
      <p:pic>
        <p:nvPicPr>
          <p:cNvPr id="5" name="Content Placeholder 4" descr="Textboo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762000"/>
            <a:ext cx="3930650" cy="4038599"/>
          </a:xfrm>
        </p:spPr>
      </p:pic>
    </p:spTree>
  </p:cSld>
  <p:clrMapOvr>
    <a:masterClrMapping/>
  </p:clrMapOvr>
  <p:transition>
    <p:fade thruBlk="1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of the lengths are 5.5in. on the Tissue Box</a:t>
            </a:r>
          </a:p>
          <a:p>
            <a:endParaRPr lang="en-US" sz="2000" dirty="0" smtClean="0"/>
          </a:p>
          <a:p>
            <a:r>
              <a:rPr lang="en-US" sz="2000" dirty="0" smtClean="0"/>
              <a:t>V=5.5x5.5x5.5</a:t>
            </a:r>
          </a:p>
          <a:p>
            <a:r>
              <a:rPr lang="en-US" sz="2000" dirty="0" smtClean="0"/>
              <a:t>V=30.25x5.5</a:t>
            </a:r>
          </a:p>
          <a:p>
            <a:r>
              <a:rPr lang="en-US" sz="2000" dirty="0" smtClean="0"/>
              <a:t>V=166.4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166.4in.^3</a:t>
            </a:r>
            <a:endParaRPr lang="en-US" sz="2000" dirty="0"/>
          </a:p>
        </p:txBody>
      </p:sp>
      <p:pic>
        <p:nvPicPr>
          <p:cNvPr id="5" name="Content Placeholder 4" descr="thCASM516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762000"/>
            <a:ext cx="3429000" cy="4191000"/>
          </a:xfrm>
        </p:spPr>
      </p:pic>
    </p:spTree>
  </p:cSld>
  <p:clrMapOvr>
    <a:masterClrMapping/>
  </p:clrMapOvr>
  <p:transition>
    <p:newsflash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 State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of the lengths are 1250ft., 295ft., and 295ft.</a:t>
            </a:r>
          </a:p>
          <a:p>
            <a:endParaRPr lang="en-US" sz="2000" dirty="0" smtClean="0"/>
          </a:p>
          <a:p>
            <a:r>
              <a:rPr lang="en-US" sz="2000" dirty="0" smtClean="0"/>
              <a:t>V=1250x295x295</a:t>
            </a:r>
          </a:p>
          <a:p>
            <a:r>
              <a:rPr lang="en-US" sz="2000" dirty="0" smtClean="0"/>
              <a:t>V=368750x295</a:t>
            </a:r>
          </a:p>
          <a:p>
            <a:r>
              <a:rPr lang="en-US" sz="2000" dirty="0" smtClean="0"/>
              <a:t>V=108781250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108781250ft.^3</a:t>
            </a:r>
            <a:endParaRPr lang="en-US" sz="2000" dirty="0"/>
          </a:p>
        </p:txBody>
      </p:sp>
      <p:pic>
        <p:nvPicPr>
          <p:cNvPr id="5" name="Content Placeholder 4" descr="The Empire State Building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25786" y="530225"/>
            <a:ext cx="3791377" cy="4389438"/>
          </a:xfrm>
        </p:spPr>
      </p:pic>
    </p:spTree>
  </p:cSld>
  <p:clrMapOvr>
    <a:masterClrMapping/>
  </p:clrMapOvr>
  <p:transition>
    <p:strips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Towel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radius is 2.5 in. and the height is 11in.</a:t>
            </a:r>
          </a:p>
          <a:p>
            <a:endParaRPr lang="en-US" sz="2000" dirty="0" smtClean="0"/>
          </a:p>
          <a:p>
            <a:r>
              <a:rPr lang="en-US" sz="2000" dirty="0" smtClean="0"/>
              <a:t>V=3.14x5x11</a:t>
            </a:r>
          </a:p>
          <a:p>
            <a:r>
              <a:rPr lang="en-US" sz="2000" dirty="0" smtClean="0"/>
              <a:t>V=15.7x11</a:t>
            </a:r>
          </a:p>
          <a:p>
            <a:r>
              <a:rPr lang="en-US" sz="2000" dirty="0" smtClean="0"/>
              <a:t>V=172.7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172.7in.^3</a:t>
            </a:r>
            <a:endParaRPr lang="en-US" sz="2000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838200"/>
            <a:ext cx="3200399" cy="3962400"/>
          </a:xfrm>
        </p:spPr>
      </p:pic>
    </p:spTree>
  </p:cSld>
  <p:clrMapOvr>
    <a:masterClrMapping/>
  </p:clrMapOvr>
  <p:transition>
    <p:comb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radius is 1in. And the height is 5in.</a:t>
            </a:r>
          </a:p>
          <a:p>
            <a:endParaRPr lang="en-US" sz="2000" dirty="0" smtClean="0"/>
          </a:p>
          <a:p>
            <a:r>
              <a:rPr lang="en-US" sz="2000" dirty="0" smtClean="0"/>
              <a:t>V=3.14x2x5</a:t>
            </a:r>
          </a:p>
          <a:p>
            <a:r>
              <a:rPr lang="en-US" sz="2000" dirty="0" smtClean="0"/>
              <a:t>V=6.28x5</a:t>
            </a:r>
          </a:p>
          <a:p>
            <a:r>
              <a:rPr lang="en-US" sz="2000" dirty="0" smtClean="0"/>
              <a:t>V=31.40</a:t>
            </a:r>
          </a:p>
          <a:p>
            <a:endParaRPr lang="en-US" sz="2000" dirty="0" smtClean="0"/>
          </a:p>
          <a:p>
            <a:r>
              <a:rPr lang="en-US" sz="2000" dirty="0" smtClean="0"/>
              <a:t>Volume is…</a:t>
            </a:r>
          </a:p>
          <a:p>
            <a:endParaRPr lang="en-US" sz="2000" dirty="0" smtClean="0"/>
          </a:p>
          <a:p>
            <a:r>
              <a:rPr lang="en-US" sz="2000" dirty="0" smtClean="0"/>
              <a:t>3140in.^3</a:t>
            </a:r>
            <a:endParaRPr lang="en-US" sz="2000" dirty="0"/>
          </a:p>
        </p:txBody>
      </p:sp>
      <p:pic>
        <p:nvPicPr>
          <p:cNvPr id="5" name="Content Placeholder 4" descr="98850223-640x639-0-0_Arizona+Can+Safe+Arizona+Ice+Tea+200+088130994635+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762690"/>
            <a:ext cx="3930650" cy="3924508"/>
          </a:xfrm>
        </p:spPr>
      </p:pic>
    </p:spTree>
  </p:cSld>
  <p:clrMapOvr>
    <a:masterClrMapping/>
  </p:clrMapOvr>
  <p:transition>
    <p:random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252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3D Shapes</vt:lpstr>
      <vt:lpstr>A Square Printer</vt:lpstr>
      <vt:lpstr>An iPad</vt:lpstr>
      <vt:lpstr>Cake Box</vt:lpstr>
      <vt:lpstr>Slide 5</vt:lpstr>
      <vt:lpstr>Tissue Box</vt:lpstr>
      <vt:lpstr>Empire State Building</vt:lpstr>
      <vt:lpstr>Paper Towel Roll</vt:lpstr>
      <vt:lpstr>Arizona Can</vt:lpstr>
      <vt:lpstr>The Pyramids of Giza</vt:lpstr>
      <vt:lpstr>Can of Beans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Shapes</dc:title>
  <dc:creator>STUDENT</dc:creator>
  <cp:lastModifiedBy>Student</cp:lastModifiedBy>
  <cp:revision>7</cp:revision>
  <dcterms:created xsi:type="dcterms:W3CDTF">2013-03-01T18:30:49Z</dcterms:created>
  <dcterms:modified xsi:type="dcterms:W3CDTF">2013-03-04T15:18:33Z</dcterms:modified>
</cp:coreProperties>
</file>