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71615-CECE-42E0-88C3-F80B3C947E3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7C403-76DF-447B-8A16-1A907C4A6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7C403-76DF-447B-8A16-1A907C4A6DE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7CD584-B1CF-47ED-8294-C59477CEE1F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E4C5BF-C89C-4ADF-864D-D4D64EB71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0"/>
            <a:ext cx="7391400" cy="48768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Dimensions </a:t>
            </a:r>
            <a:br>
              <a:rPr lang="en-US" sz="6600" dirty="0" smtClean="0">
                <a:solidFill>
                  <a:schemeClr val="tx1"/>
                </a:solidFill>
              </a:rPr>
            </a:br>
            <a:r>
              <a:rPr lang="en-US" sz="6600" dirty="0" smtClean="0">
                <a:solidFill>
                  <a:schemeClr val="tx1"/>
                </a:solidFill>
              </a:rPr>
              <a:t>of the </a:t>
            </a:r>
            <a:br>
              <a:rPr lang="en-US" sz="6600" dirty="0" smtClean="0">
                <a:solidFill>
                  <a:schemeClr val="tx1"/>
                </a:solidFill>
              </a:rPr>
            </a:br>
            <a:r>
              <a:rPr lang="en-US" sz="6600" dirty="0" smtClean="0">
                <a:solidFill>
                  <a:schemeClr val="tx1"/>
                </a:solidFill>
              </a:rPr>
              <a:t>World</a:t>
            </a:r>
            <a:r>
              <a:rPr lang="en-US" sz="6600" dirty="0" smtClean="0"/>
              <a:t>	</a:t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By: Katarina Rikic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3.gstatic.com/images?q=tbn:ANd9GcR0iVPLzCQperp1cj7Y765LGAyKFdVAokluSNnn44aO5_SwMrD1-E6Pkf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0"/>
            <a:ext cx="73914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err="1" smtClean="0">
                <a:solidFill>
                  <a:schemeClr val="tx1"/>
                </a:solidFill>
              </a:rPr>
              <a:t>Iphone</a:t>
            </a:r>
            <a:r>
              <a:rPr lang="en-US" sz="6600" b="1" u="sng" dirty="0" smtClean="0">
                <a:solidFill>
                  <a:schemeClr val="tx1"/>
                </a:solidFill>
              </a:rPr>
              <a:t> 5</a:t>
            </a:r>
            <a:endParaRPr lang="en-US" sz="66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Height=123.8mm</a:t>
            </a:r>
          </a:p>
          <a:p>
            <a:pPr>
              <a:buNone/>
            </a:pPr>
            <a:r>
              <a:rPr lang="en-US" sz="4400" dirty="0"/>
              <a:t>Width=7.6mm</a:t>
            </a:r>
          </a:p>
          <a:p>
            <a:pPr>
              <a:buNone/>
            </a:pPr>
            <a:r>
              <a:rPr lang="en-US" sz="4400" dirty="0"/>
              <a:t>Length=58.6mm</a:t>
            </a:r>
          </a:p>
          <a:p>
            <a:pPr>
              <a:buNone/>
            </a:pPr>
            <a:r>
              <a:rPr lang="en-US" sz="4400" dirty="0" smtClean="0"/>
              <a:t>Work=123.8x 7.6x 58.8=</a:t>
            </a:r>
          </a:p>
          <a:p>
            <a:pPr>
              <a:buNone/>
            </a:pPr>
            <a:r>
              <a:rPr lang="en-US" sz="4400" dirty="0" smtClean="0"/>
              <a:t>55135.568mm </a:t>
            </a:r>
            <a:r>
              <a:rPr lang="en-US" sz="4400" dirty="0" smtClean="0"/>
              <a:t>cubed</a:t>
            </a:r>
            <a:endParaRPr lang="en-US" sz="4400" dirty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data:image/jpeg;base64,/9j/4AAQSkZJRgABAQAAAQABAAD/2wCEAAkGBhQSERUUExIVFBUVFRgVFRcYFRcXGBgUGBUXFxYWFBYXGyYeGBkjGhcUHy8gJCcpLCwsFx4xNTAqNSYrLCkBCQoKDgwOGg8PGiwcHCQsKSwpKSwsLCkpKSwsKSwsLCkpLCkpLCwsLCkpLCksLCksLCwsKSwsLCwpKSwsLCwsLP/AABEIALQA8AMBIgACEQEDEQH/xAAcAAABBQEBAQAAAAAAAAAAAAAGAgMEBQcBAAj/xABMEAABAwIDAwcHCQQIBQUAAAABAgMRAAQSITEFBkEHEyJRYXGRIzJSgaGxwRQkM0JicnOy0YKiwvAVNENTY5KT4RZUg6PxFyU1w9L/xAAZAQADAQEBAAAAAAAAAAAAAAAAAQIDBAX/xAAoEQACAgICAQMCBwAAAAAAAAAAAQIRITEDEkETMlEUYQQicYGh8PH/2gAMAwEAAhEDEQA/AMrYTnRdum2kqWCB5oPgf96E2hnRXuv9MB1hQ9k/CuJvJ1op997YJuchGJAPvFUQAot5Q7cBbSutKh4EH41UbubDNy9gmEgYlnqT2dp0rW8CoY2VsJy5VhbTkPOUfNT3n4Cj5CbfZrEecs5/aWr+FIqJt3eFuySGLdKcYH7KO1XpKP8A5oHevFuKK3FFSjqT/OnZSVyKCDdK5xXyVEAY8eQEASCchWihIxHL+cqyrdZ6Lxk/bjxBFaxni/nqP6Up7BkO/wBqtskBYOaVKyEiE6yevqFJ/phvnks4VYlBJBgR0klQznWAabv79nEQ42pXNkJKsMpBVGQEyTCgdONNs31mkpKEpkQEwgznJ6JI4Se6poR5G9DEkHEmMs0nXEpMDr8wn/elO7xtAZJUSdBhiRjwHCTrnOXZTTm3bYGMAIGKTgGqVAwAdZKiR3GnLfbzKlpSGyCpWFJwJ0ISqewHGKAPJ3nZzICyAAT0PSiB4kD11avJy06qond4UYnErYkNqgR0iSlRAMQANJGdXLF5zjZVhKRiIExJhUT66BFPvk1Nmr7zf5hQAGK0TfBfzJwxMYDEx9Ycazk3CY+jOnpK9ZqZWawaoXzNeLFNi4BP0Z4fWXSnVjCCG88pGJf61nTNLQrmRSSzXGCCTLQH7Sv1ppYP92njxV29tOsiv7BvyaLwOOqBIgAZZkTHX3UF75L+eO9491F3J+lOJ8YcilMcRIzMyeqRQrvVZE3TqhARiAlSgPqjLrPhXTx6Oaey/wByR81/bX8KVYpIvLlWEgFKADBg9x409um0E2iekD0lad9ShdJUpSQoEp84dU9dOyWV7/8AXG/wVn94VV77noNj7Z/LVkpfzwZaMK9qxUm6uUpjGtKZ0mB4TVEgzucn6X9n+Kpdxnep7Gj7zUnZqwp18pIIxIAIiMkdlPqtE84XI6eHDrw7qolkG+HlWR2rPgmmtqMzzfY6maq9qXjiLgKUAMMYQDIw/wC9XyQHkZZpWP57iKpCKGM6INhrh1v7wHjl8aqGbbE4lOmIgdetFru6blu0HlLRASXIzkJQZzyiTFcGzptLZH5RLfyTaupZHin/AGpvk/cOB0CJCkn1EHX1ioW8m9rVyzgShYOIKBVEZdxqHu1t9FtjxJUrHh0I4TrPfW2aGmiLvBsh5lZLkqxEnHwVJn1HsNQrdSY6SZ7jFGDm/bagQWCQdQVJg94Iqjvru2XJQwptX2XExPakj3U02FojbKuAm4aITADieJP1gJrYFHpD+ev9axZoQoKBGRB8DPwo1PKHp5D/ALnd9mpkDaCy+bbQlbpaStSUEnIYiE5xJ7vZVc1tpiP6uJKUkw2lSYmBKspj2VTHlDJ0ZSD2rJ9wFcb5QVZ4m0eKv5NKmIv07fTmDbGZMw39oDFMZ+/I0tO2ldH5qsElIJCQAMU5555AVRp39nggf6hpbu+QlOF1AiZTzaoJ4SonKnTF2QQtbUc53Abfo4yMecYYBBPifCpjy5GgHd30DK35UDOKdOjzcAaTBx9ntpa9/icg0M/V450urCy/3nj5E5lwSf3k0AYx11b3+9peYLZQAFkpJGcAYSCJ1zmqy3ZSowV4RqSW2vZKhNRLjbNYz6jfODrHiK4XU9Y8RT1whoKAD6iOJDKch2Qc649zWDJ9RUeHNhMd5OVL0X/f8K9ZEcvJ9IeIpJfT6Q8RTSnkg+cs9hCQKSCn6y3B1YUoPvIprhYvV+wYbg4SXjjjTPtAy9tCm9JIvHjMAKwg6TCROlTNm7bQziw4lFUZmBEdgNQdq8084t3GsKWqcOAQNOOLsreCrDMJO3YUbsvE2iJJOavzGoeyT84uj/iJHgDUTZu3EMtBsdLDxIiZM8DTFrtdLanFTJcViIgiOyhEls3neHsYHtXVPvsc2h2K96a6jb0Oqcw+cgIidIMzMVA21fi4UkkYcII69TNUtios9zk+SWft+5IqRbmbt4cAhHjVZsfaqGGynNUqxaRwAj2V2322hLzjhBOPDlGke+qJZI2ts4PPpSThhsmYn63b305s+15hXN4yrECoZRBBg8fX6qI9h7tC5Sm6S+kBSCgIKVAhQWfrCRwqq2zsxbV4hJE4W1SZyz7vVVkdk3RX2rflUfeHvrQt7bqdmPK1CmygZjLCW8o9ZNAdsnyqe+jDe1GHZT08VhI7+jPtgV50HbOmRkqc61G15NbYgSp2YE9IDOM+FZdbeen7w94rcLK84GuibrQgJ3c3QYfurpCsZbZVhR0oPnKGZ4+aanb0blWzDKC2F41vNtiVk5KVnl3VP5NU4k3Tnpvn4n+KrPexMuWKPSukn/KJpW7A4nk6sv7pR/6iqkI5ObL+5P8AnV+tEaU8eqsnPKHe4snEgSY6CevLhSTbBJsI90tybZ9pa1s4vLupT0lCEJXCRkaIE8nFl/y6f8yv1pfJ218wbJ1UpxR7yszTu3trOM3lo0gjC6SFpgZ9IAZ8ONNydhWQc3i5Kmg2py2CgpIKubJlKgMyEk5pNDm5G5gvHVYwUtNwVEaqJ0SDwyEk1tqRoO2hzcCyCGXsOhuXPAQBR2GtEyz3QtUCE2zUdqAo+sqkmq3eXk/t32yG20suR0VoECeGJIyINWG+ynm2ELZXhIcSVGYJSOHbJq2IM0uzJ0ZLuVum06483cIxc0BlJELxlKtNdKu97N0bVqycW2ylK04YVKiRKgDqeo1a7BtYv749ZR45zUjfNubF0fd/OmqvI28kDd7cy0XasKXboUpTaSokqzJ1OtV9xulbf0mhoMJ5s2xWUZxjBOetGu7Ft8zY4eSTrTFxsQ/0g09OQYUiPE0u4vJSXG4Vn/yyP3v1qFfbl2YZdIt0hQbWUmVZKCCQdeuKN9pNeScgwQhRB6iEmD41id/vNdiUm5UQQQck5giDwq4ybJUWF+xN17J+2adFsjpoBOavOAhXHrBrO98NkC3u3W0iEyFIHUlQkD1ZijvkwvpYcZmebXiH3Vj/APQPjUTlA2Rzl1aqA+kUGlepQUP3SrwpplLDLGx3HtOZbxsJKsCcRlWasIxHXrql3U3Xtn2luLakKecCOkoQ2DCQIPfRht28DVu8v0W1Ed8ED2kUN7BvUMbNScacSWlrjEmcRkjKZnShNkZKrd/c9l5bryk+RDi0tIkwQkkSo6kdlFH/AAtakR8maj7vx1prcbOwZ7lT341Uxt3bDjN9aNgw25iCx1kmB4ZVVsTtsG98NxkNtl63kBOa0TMJ4lJOeXVQEqtw2k7iSpOoKVA+tJFYcarY4uzW+TG9iwIMHC6tIEZyYVr1ZmqvenbSG3lhaxiyOGOyucmZUq3W2kxLsk9UITEHt6qc3jZPylSQ20sy0MSirMKSrEcuooNC0ZtXIq9jt+XTOchY9eAx7aJ+URY/olpQ/tJJH7aNfCh/YTRU+kDWFHwSTVjv9cf+2sJ6oA7JWoxPHJNefxbR0yM1tBLiPvp/MK1fGQDHUfjWWbMTLzQ/xEfmFaqUmumZLE8l6Ci2UFpKSp1SoIIMQIyNWe387/Z6epTq/BI/3pOylnFXL5ydqWg9Fh1XjIqfI0FDx6C+PRV+U6ViZ2K+BPMOwBJJbVA6ycq29tVRt4HItLg/4K/akj40k6GnR3cMRYW/3J8VKNV28Ina1kOoT+8oz7KtN0ujZ24/wk+6fjVqLFsuB0oBcCcIVxCeoeJo8h5JalhIKjokEnuGZql3FWDbqyg86sn9qCKj75IuFMktlIaGbgAOMjtJ+r2CqnczapbXBzSrJXq+sO6p8DoMN47NS2SUJkpIVBEyB5wjrjP1VXr3utM5eAz9FQ+FFTaQrjrQZvfye88ovMnCrVSOCu1Pb2U0Ta0NbrvJdubtaCFJUpJSQNRnnVnvHs5TtqtDacSiUwP2gapuTq2wF9JEEYAREenRzbs59lF5B4IuzLNTds0hWSkoAOXGoV1dRdtJ621Gcu3Wri6dk6ihLaV3G07cdbLnsxUeQRdbREtrHEoUPFJrCbzd25j+rO5DM4DW5POVX3L4KVCR5quI6qqLoLoyXk8vebvAmcnUlHr85PtFaTfWiXC2Tq2sODvgj3GsUs7wtOocH1FJUPUf0mtvS4FAKGhAI7jmKt7FNeQZ5QXsNkoTBWpKPbJ9grJa0PlUvOiw31lSz6oSPeqs6VVoqOjVuTu6BsgnihawfWcQ9hpe9djj5l0asOpWfwyRj8IB9RoC3U3i+SvdLNteSx1dSh2ifCtSDoUkFJBBEgjMEGksMzkqZTr29bq0uGjP2xWROjMx1n30Xb7brhol5oeTUekn0VHiPsn2UIRWgRS2jROShUofHohS/wDtgA981K2/eMNXSsYViwIOWQICVASIOYxKqu5KXo+Up4qbEeCh+lR+U58Ju+MlAj26+NCWzKTqaost11gXTXVMHuIg+yahcoThDKUaAOxH3QuKe3bEvJjUDwnKfbUTlHV5kaFxZmdYGv71cHCdD2DG7yJuWR9sezP4VpG1Xim3dUDBDaiD2wYoC3Rt5u2u8nwSaNN4iU2r/wBwjxIFdMthIlbjEm1bUokk4iSSST0jxNSluTtZv7Noo+KiKb3QTFmx9yfEk02hU7XPZaAeKxSrIBDvE/FncHiGlZ+qsaRdqjzlHvJrWN7nIsLj8OPEiscQ5200ion0Pu8YtWB/gt/kFVqdprG1g0FHApkSmcpwkgx11P2OYZaHU03+QVQpVO2+5n/66ihIO1wpCgdClQPcUnWhLYexFuoS6FIS2ZhJMaGJ0q/vVkNLgnzFafdNUm46FfIWyUqmV66+dUUNOkX+z70MKS044k48RbgknowVJ00gzVsNpp4Emez9aAt7cSbiyUEkQ6fAlsH2E0V/J41p1QmRdgb0F1x9KmgFNKCCZzOav0pG+m21psnSkAeb7VAVWbuoSLq9g/2qOHYqnN+R8xd1+r+cU0qCsk7d28JtGCYktj41R7Yuo2pa/hO/xVZbsn5mx+GPjVRtdYG1LT8N3+Kmg8hA+8SkwD5p17jWAOkg61vrtyYOmh91fPdwcz3n31cUETjqs62bdt2bNgk/2SfYIrEya2TdVfzK3/DHxpsJ6AzlPV85b/CH51UFE0a8p58u1+EfzmgpRqwWiz2Pu69chRaCThIBlUZkSNaNd17e4tQGrgANrVhbOMHCsycPcY9RqHyZK6L/AN5B9iqtN/XCm1xDVLqFDvBypbdESeaLW9aS4lSFCUqBSe41jd5blta0HVKik+oxWutPFaUq9IA+Imsx3oRF28PtT4gGqWiePbRb8mSz8pVBiUp/OJqw5T9luO3SVNIJGAgxGoWRVTycn50R1pHsWmjfekYVpgnNJJ/zGo5ORwg2hRipcqT+Cm3RRK3OxpRHeCM6Gt9bkqW2CZhKvaofpV5uqvN4zoyT7Yoc3yyeQJnyYOsxJJrm4VlGjeSbuKmbodjavgKKN7jFm73AfvCgzdfbCLd4rcmMBSIE5kj9Ktd4t7WX7dTaMeJRGqYGSpOddFZLnsMd2ERasfhJ901Gs1TtV7stmx7RVXsrfu2bZbQorlCEpPQ4gAHjnUSz3xt03rzxK8C20IT0M5TEyJyqqMw62zs83Fu4yFBJWAJIkDpA6eqgDbPJ4u3YceL6VBABwhBBMkDUntohHKNaek5/pmoG8u/Vu/auNNleJWGJQQMlAnPuFJWNWaJZGEI+4n8oqg2c+FbbcyzS1r/001Eb5S7QADE5kAPoz1Chy130bRtRVyCrmVSk9HpQWwJw94qaKRsd2o825gBB5tcZ8cBqJuc44m0bDqel0pzxfWyz7qFXOVKzIKSpyCCPozoRFDO53KGbZSm3SpTKjII1SdJjiCIkVHVjRpm9GxXLhdupCglLbkrH2JScuvzQPXVkq44EE1RMb9WpEi4bjtVB9YOdRdr8rVu22UspDrhyBA6Ke0k69wopiHN13cVzekac8keAUKc38WRYu/sfnFCm5u+9uwHueUQXFJUIST6Uz41L3q36tn7Vbba1FSsMApIGSgTme6isjrISbtKPyJj8MfGqfbH/AMnafhufxVA2Lv3at27Ta1qCkIAVCSRPfVftTfFhd7bvJUoobSsKOEyCqYgcaaQVkPVnI1mz3Jg4T9OjX0VUQHf21P1lf6aqSd+7UfWX/pqqlgmmZTdNYFqTrhUU+BI+Fa1ukv5kx9z4mso2g4FOLUNFLUodxUSPYaN93t8Ldq2abWtQUlMEYFHieNUwlog8p30rP4avz0FRRPvttpq5W2WlEhKVAyCMyqRrQzFUC0G3Jo7m8OMIPqBUPiKIt6tnqftloRmrIpBMSQZiazfYW2FWzwcAkeaodaTqO/QitGtd57d0SHkg9SzhI7waWmTJO7JNk0UNoQdUoSk94AB91Zzvgn549HWPyijXaG9bDQJ5xK1cEpOIk9pGQFBLm02nEqW4gKdUoqIzznQSOA+FUhcad2TeTNeG9zA8xWveNO2ijlC2uhhbWIK6SVxA6l8ZNB/J+ib5IzgpV7BPwq85YEEuMdgc/Mk0pQU00yO3XktfAxussYLgn+5jxIAoT2+9iekaQAPVNFu5qfIXSh9RtJ/fEjwoQ248FOyEhPRGQMjjWPEi3shqNcFeAr1b0aNk/YTIXcspUAUqcSCDoRxFaa7sbZyFLSttAU0z8oWObJAbJGhnM5jKs23aHztj8RPxo92/blV1kPpOYYX9xTXOH2tUEeSxsti7OdUhKG0krjDLRGrXOjjl0c/ZTrO72z1qCEtIKlc7A5tX9irAsnPIYsh11R7H2q3buMOuqwIBRJgmCbBsDId9TN3FlFy6VGeeL3MnqS1dKU60O8KC/VSAcds9lpccaKUBbSVKcAbWQMIGIAz0iKev9i7NZxc4lAwKQkgNrJxLRjThAOfRzPVVftDabIaurdSMVwHL1YMQW0K6WOeIUmBXmHza3iV3bwcSh5ordwQIXaLwSkeFFDRIe2bs0LbR5MqeCS3CFkEKMIxH6snLOuWljsxRWElBLZAV0F8VhsFOfSGIgSKj7v7VYbBQ+krU8LcsojNXlXAlSfukpVUNe0GyyyEkYmLdQfygpV8raMLMa5E0BQRXGw7JtxDawhK14ygYFGQ3OIzOWhqrU7swpKgpMAgE805MkEj3Gl7Y20hy7S80FOttFg86kdBGJ9al4ydJSY9VL2isNpCg4hjDtN8c4UBQT0FRKeI7O2ikGR8br2kBRCAhQCkqIVBBbLhJE5QkTnSNmbI2c/h5soUVL5sDA4OmUlYGZyEAmeyrPbB51l0pUHMNipQUBAW46jVI4dBtRj7VVL143cOMfIilt0OsgvYZRi+TLgYeJSJGnHjVUSKdsNlo5vEWxzk4MnOCygz6IxAiTTydk7N5xbQLQcaCi4OnCQkSvpaGOyqBi5bRbvJdUnnHLVKWpGali6dxYMsjNTH7+3Fq62U4rlK7s5DpNp5yVlw9RTkNaTiUXdhsXZzwSW8CsSihIhwHElOMgg6dETTr+wbBGNKwhJbQHFiF9FKoA0184eNQBtq3+W86lxCWOeQnGMkYvkiwdBrJFSLXayFXqyAVBxVw2FlMtqSlpOAJUciQWyYqOoxprdnZ7qC6hKC2MeJXTEYAFKyJnQ0lrdjZy0JWkIKVtLdSYczbb889kTprT1xc4dliBratpAAElTqkpMRqojxqpY2u22khctJS3tBpCXBhUCvAtCCngYVpVpElmrcyy6HRT5QEt/SdKGw515dHPOmFbr7PBdScAUwhK3RDnRSqI79RpVhd3iGhYqdWG0gFKirQE2aRn66HL3aIU5dKCVgPJuUhZTCFhKmi2EK4kBCvGhIWSZabD2c6paGsK1tglSYdGQVhOZy1NZtcphah1KIHcCRWyCEvXeEAS80DAAyLCTGXbnWN3p8ov76vzGmNDM0oU2TXUHOguwl3BHz5v7q/yGr7lYH9XPHyg9iDQ9uOYvmlejJP+U0T8p0FDEH6zh9iB8KF5Oar5EVu5Sj8muwBMtx8aDdqiHAPspo03KytbgyQSMon0hr4Gg7brhLxxZkAAnrga1EEaPYmxuQkOJOLppw5AHjnI7pirRzbCcARhclBaOaYMIgmc+wx31T2TwQsE6QoeKSP0q0a2+gPKWUKhQSD5pJiZJGmc1qA89tZlDjDraBKHFLUmMJiRhBPjRCnlWiPIqyiOkg6ZD6vfQNtB9KlApEDCkesD4aeqo4pDwaD/wCqIOrBP+meEej1ZV08qWnklZSR9HqdT5uprPq7SKoPk8pX+CcxhJPNklPUSUyR30pzlNmQpqZiQQ2ZjSZGceygJsTTqrZQ4UdqDqG45ShIJaJI80w2Sn7pjo+qujlIR0pZ87zug10uPSy6WfXQIps9VJosXU0BHKOgApDEJVqAhoAxpIGRrznKQhQhTMicUFDRGI6q017aAQavN3t113QKpwIGWIiZPUBx76luilG8IJl8o7UyhhaCSCYKSDCAgADQJwiI0zNeZ5R2kxhYwwrEIbaEK0xCNDGU0C39qpp1TaolJiRoeoimJpqQnE0BXKCwcMsDoZo8k30STJKc8s866nlCtwpSuZ6ahC1803iUDqFmcwePXWek0maLF1NBO/dpgCPkycAOIJ5hGEKIgkCdY408jlIYASkMwlJKkgNIhKiCCUiciQT41m816gdGkDlIYAA5o4RhhPNowpwZpwiYEGkP8odsucbAXKsZKmkElcRiJJ1gAT2VnU16aApGivcodusQtouCSrptoVBIiRJyyFeVyjW+EI5jopnCnmm8InzoE5TxrOZr00BSNFuOUlpUy2rMhRIQgEkCASQc8sqz65dxLURxUT4kmm8VeJoCqOV5NcNcBpgwo3SdCbq3BESVKUeuUqAoj5RBKGCNPKfmge6qTdZiXrdciEyCOMkEfGiDf8eRt4GgJ8VKpeH+hhD3og7lJItXM8lwkjsxyfdQdvO1hunBHUR3FIij3dC3+apgiPrZjFJkiBrw1oQ31tSL1zMGcGcj0RWsYfksTn+egfTXQKdUhI4z3UhJzyoqjRHFJrwFKUqvNIk0vIxMV015Sq5UtFJngasGLsRByNQK9iFQ42UpUWigeBqKtslQESSYAAzJ6qatwpSglAJJ0A1JrS91d0eZTzr0FwjL7A/XtqK6l32wVWwNwwYU+ZOuAGAOxR40R7Xvm7ZuEwABoNB3VG27txLKctezj3UK3jS3jidVzaAkrzEkhMTAmZzFZq5M3uPGvuUu0bjGorIzUSfVwFQpqz2hskh8NNq5wlIUMomRPE9VRzsZ2YKY6QTqIkgkZ9wJrZKkczdshk0mrBWwXvQ/eTx048abGx3ZIwHIxqNYnr6iKokg10GuKGdJKqYWOTXCaRiruKlQWdmvTXJrk0wsUDXppNemgR2uV2a5QBf7q7RIfaQYgq146UccoJBbQmPoglA7RhSQffWdbsuYbtkwDC5g6ZA0cbfe5xlZ84wFE9auPDKNB3VLRCxKzP2btadFKHDInSnx0zKukes5moSTUlhVZyugHzbJ9EUwq2E6VLSa4tNYqTKREFsOqlqt0gTpwOfCn00h5ONaUD6ygPVOdNTdmiQn+i9OirMSNaS9s0gThV7aK3XOlA0GQ7hpUDalx0Y6654fiJto6JccUgYDXZXSjsqbTZNdimzloPOTbZqOYU9gGPnCkmMwABAHVrRbfqJTkKFOTp48y4icsc/uiilb4A+P6Uc8W4po34Wv3AXamw3isuFSctEkHLKmF7LfcMKwDIpxZ+aSCR4gUY3KwoxSmLEAZ8a5nySjo3hCLvsCz26jjpCysBQESmRkOGVUe2bBy3iXFKM9HpKyI4jqrWbZiBpFZ1ygLHOJA7Sa1hOTeWZ8iik6QLDaDnBax+2f1rpvnT9dc6+cabr01v2ZxjRa7K9zHZTwNKml2YxgW1e+S1ICq6Vmjuwoj/JKV8kHXTwNdmpc2OjjOzknial2mxEKMFSvZTdu5U+1dhVY8k5rTNoRTHf+E2vSX4j9KWd0mvSX7P0qyLtdDtcXr8vydHpx+CtZ3aQhQUla5GmY/SrFSzBBUSDqDEHwpKnaZU5TXLyPbD0ofAEMqyqSyqoLKs6lNmvWmjzEWDdOqTTDSqfKsq5HstDRVFPbJtlYw6R0ROHP62lRH9KmbNvDzYE+aY+NE01HBtBrtktswCSKp758rOWlT3XyUnOqwk1jxKsmvJLwMKQrqpPNq6qlpNdro7MwCrk6cwh0HsPsIojuFk5ChHc1+H8PppI9YzHxo1XaxmZ/ntrr9/EPjfWYwhmJOvAdpOtWrFuYz193ZUS3MkHRKfaeypSr8J+qvvgxXB0t5Oz9D148UIJPAaj4isg27dqeeUrhoKN969okoJCiOBzGh6+qgXEOsVpDBy8r8EHmTXQwam84OsV3nR1itMmFkRNqo0sWSv5FShcJGqh40v5Sn0hSfYdohixPXShYHrqV8rT6QpDm0m06q9hoqfwO0M/IT110WPb7aeXtBAAMnPTKnW1YgCkTPaOsj3g0qkFojJs4/wDNSk24FIJVrhyidR+tLQVlQGDUkecOBg+2k4SZSmkXDOHCMjSucSPq1VLvHEpENT+2NJAy9ZplW0HcGLm0xE+fw1nuisfpJ/H8mv1Efkt1Pp9Gml3I9Gqhd87IhKP80/Vxe4E1Hu755BGJKRJgd8SeNWvwkhfUIopqUg16vV3SONE1o07Ner1crKGV1GWc69Xq0iAhSzlmfGuFXaa9Xq0Cxbh8n+18DSGkSJk+Ner1aIh7LbdU4bphQJnnBx65FbCpkL86T6zXq9TfsNeLY+0AnIAClKWa9Xq4pnWgM39PkVer31myR0T665Xq34PacvP7jh0HqpNy4Qcq9Xq6PBzi05pTPWPfXrl4gmOqK5XqHoRIc+r3j3VEvT0vVXq9Q9AiS9onu/SuoeUNFEdxP88TXq9WMtm0dHFPq9JXidOql2zyitMqUdeJ6jXK9VR2KWhvaLygrzjp1mpDaiUDpKzHpGu16tHtma0JU6cQzOnX1RFNu5kSSc+JJ4GvV6kM/9k="/>
          <p:cNvSpPr>
            <a:spLocks noChangeAspect="1" noChangeArrowheads="1"/>
          </p:cNvSpPr>
          <p:nvPr/>
        </p:nvSpPr>
        <p:spPr bwMode="auto">
          <a:xfrm>
            <a:off x="0" y="-822325"/>
            <a:ext cx="2286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" name="AutoShape 2" descr="data:image/jpeg;base64,/9j/4AAQSkZJRgABAQAAAQABAAD/2wCEAAkGBxQTERUUEBQVFRQVFBUVFRQUDxcVFBUVFxYXGBgVFBUYHCggGBolHBgVITIhJSorLy4vFx8zODMsNygtLisBCgoKDg0OGxAQGy8kHCQsLCwsLCwsLCwsLCwsLCwsLCwsLCwsLCwsLCwsLCwsLCwsLCwsLCwtLCwsLCwsLCwsLP/AABEIAOEA4QMBIgACEQEDEQH/xAAcAAEAAgIDAQAAAAAAAAAAAAAABQYEBwECAwj/xABPEAABAwICBAYMCggEBwEAAAABAAIDBBEFEgYHITETQVFhkdEiJTJSU3GBk5SxssEUFRckVGJyc6HSI2N0kqKjs8IWM0ODNEJkgrTD8DX/xAAZAQEBAQEBAQAAAAAAAAAAAAAAAQIDBAX/xAAlEQEAAgIBBAEEAwAAAAAAAAAAARECEiEDMTJBIgQTUYEjYXH/2gAMAwEAAhEDEQA/AN4oiICIiAiIgIiICIiAiIgIiICIiAiIgIiICIiAiIgIiICIiAiIgIiICIiAiIgIiICIiAiIgIiICIiAiIgIiICIiAiIgIiICIiAiIgIiICIiAiIgIiICIiAiIgIiICIiAiIgIiICIiAiIgIiICIiAiIgIiICLFr8SigAM8jIwTYF7w0E77C6wf8VUX0qHzretFqUwihv8VUf0mLzgXI0po/pMX74SypTCKLj0ipDuqYfPNHrK9Pjym+kQ+fZ1qXBrKQRYIxmn8PD55nWuRi8B3TxeeZ1pcGss1Fh/GsHhovOt60+NYPDRedb1pcGssxFh/GsHhovOt61yMTh8LH51vWlwVLLRYbsVgG+aLzzOtdTjNP4eHz7OtLgqWciwRjVP8ASIfPs60+Oafw8Pn2datlSzkWCMYp/Dw+eZ1rsMUg4povOt60KlmIsP41g8NF55vWufjSHw0XnW9aFMtFifGcPhovOt61yMSh8LH51vWhTKRYwr4vCR+cb1r3Y8EXBBHKDcIjsiIgIiICIiDUWvSrINMwE75nb+QRAesrVPwl3KVsTXrJ85pxyMlPSWD+1UXRzB3Vc4hY4MJa52ZwJFmjmWJenHsxxVu5T0ruKx3KelTOlGhslFCJXyseC8Myta4G5a519v2VNs1WTG3ziLb+res3DVSpvwt3fHpK7srnjuXuHicQp/RnQSSsp2zsmYxri4BrmOJ7Fxbe48SmBqpm+kRebelw1ypvxrKd8sh/3Hda6urXk3L3EjcS8kjxG6n8D0DlqTOGSxt4Cd8BJa7snMtdwtxbVLt1Uz/SIv3HqcHKnNxSUbpZB4pHda5fiMpFnSSEchkcR0XUrpHoZPR2dJlfGTbhGE2B4g4EAi+3lGxZOjOg89Y3hGlscVyA99yXEbDkaN4B2XJClwqvQ1r27Gvc0cgeR6l6/GEnhH+cd1q8P1UPG0VTSeQ05A6c59SqztGpW1jaSWzHvc1rXd0wh2545Rv6ClwsI1la9vcvcPE8j3rs6vkO97v3yrZjGrmSngkmdOxwjFy0McCdoG8nnXbCtW8k8EczZ42iRocGljiRfiJBUuC1Q+HP7937xXDat3fH94qzYZoLJNUVEDZWB1OWBzi1xDs97Wtu3KZZqolvbhovHZ3UpcFxHtRW4o8cd/GAVI0ldmHZWupiDVvM+eaETRZoeDuSHbRI3MCNnjHkUPpTo3Lh742vex4kDiC0EDsSARt+0OlYyxiY4dMc+WSagLo6e6lMO0PmfSCqdKxrOCdLlLXFwaATv8Q/FZGJ6DzR07ZuEa4u4MCJrXZy6QtaGDivd34LlOMuv3MUGJfF0IZNiuFHq0mc0GSdkZ70RmS3MTcC/iWHjmr2ohjMkUjZg0Xc0MLH2G8tbc5vFe/jWdMiOvhdWrJmW49X82bD4jycIOiRy0fwhW4dWU18OP1ZJbev13XX6fjNy+r5w/a5oiL3PmCIiAiIg0NrykvWxDkhv0yP6lE6qB8/8UEh/iYPesvXVJfEQOSnZ+MkpXhqib88kPJTu/GSNcb4evGFl1uG9LA3vqlo/lydavj32BPID+CoOtN3Y0bTx1Q9VverrXyWikPIx5/hKxfDaB1VbMLp+fhD/NeojHdZksFTLC2CJzY3lgcXuubctlM6uBbDKYfVd+Mj1qPSqW9dVftEw6HuHuWo7kts6qagyU9RKRYy1kshA3AubGSBzbV6YlpBOzGqela/9A+IF7CxpuSJjfNbMO4bx8SxdUOygPPPJ7LB7lhYmC7SSnsL5YQTbiAjn2nkFyB5QpPdVv09YDh09xua0+USNKz9Eow2hpgPARnyuaCfxJUZp7NbDqg/VaOmRg96lNFJQ6hpi3dwEY8oaAR5CCFmO6ZRwitEcelqamtjly5YZMseUWIbmkbYnj7gHylYmmNOBX4a/j4dzDzjsCOjb0quTYrNhVbVAxB4qH8IxznEAszPcLWG8ZyCOK3Ouselr66uog+JsfBz3GV5N8wA23HMlrX47L3pse19T9j+5q9NCf8AgKb7oe9Y2nLrYfU/d/3Bemg0na6m+6HrKe0mOEbooe2uJ+OD2XLprH0qqKIwfBsn6ThM2dmbuclrbRbuivPRWTtviY+49kqG12SgClvYf528/doa88vXVzpU+oxJxqMueeIt7FuUF0YBbYXP/K1yk9dFFelilH+nLYnka9pv/E1i1VoniQhraeUEWbMwEg7muOV38Lit6ae0fD4dUM4xHnHjjIf/AGqdoMorOJYFdAW4RFCN8kVNT+dMcbvwcVK47VgVVDD380jyOaOF9v4nNPkVa1sT8HRwxtNi6Zu7YcsbHHZ5cipWh1ZavpnSOJAkDbucTbOC0b+chZyn0uPT2x2/1uDTDE309HLLFbO3IBcXAzPa29uPesvBK0zU0MrrB0kTHuA3XLQTbmusPSygdUUc0UfduaC2+y7muDgL8V7W8q15hesOSmhZAaZpMTeDJdKWuu3Ztbl2HmScqlzx6e2HHe1Z0kgEdXOxuwNmeGjiDcxIHQQtmapX3oJBySyfi1rvetWY1iPwieSYtDTI7NlBuBsGy9tq2bqeINLOP1vrjb1J0Z+bv9RH8XP9NhtOxcrzpzdjT9Uepei9r5oiIgIi6v3HxIPnTXG7tm7mhiH4vPvXvqebepnP6kDpeOpR+tWXNicvMyIfwA+9SWp1v6WpP6uIdLn9S4T4vbHdsiuxCGN0bZnxtdI60YeRdzrgWbfebub0hc4y61PMeSGQ/wABVK1iba3Cx/1H/uplbdJJLUdSeSnm/puXNpi6BC2HUv3QPSSVlVGlFI3M11VCHNzNLTM0EOFwWkX332LH0KFsPpfuI/xF1pLGnfOqg/8AUTf1XKxFyS29qkFsObfjlk9w9ytIxeHh/g5kbwxFxHfsiLX2cuwE+RVbVWe1zPvJvbI9yipjfSSPmYf/ABZOtPapXWyyY0jXMeBC17eFjy7XXNmOzcgdbsecHiVf1dabCmPAVB/QON2uP+k47yfqHj5Dt5VadaDu1k32of6zFTqbVpUvY14lgAc1rgC59wHAHb2HOi02zpBg0VZCY5PHHILEsdxObyjlHGFqfCMMkpsVgimFnNmbt4nNN7OaeMHrG8Ky6rMTlDqijldnFO6zDe+UBzmOYCduW7bjkueYCX0vhb8Lw6S3ZCqyX+qWF1j5WjpPKpJEVws1XUsjY58rmtY0Xc53cgcpulJUMkY18TmuY4Xa5vckco5lCaentdU/d/3Bc6BHtdTfdD1lJSkVoue3GJ+KD2VZ8VxKCENNTJHGHGzTIQATa9hfjVU0ZPbnEvswew1YOuo/N6f74/03KLSpa0K6Gasa+mkY9nwdjc0ZBAcJJSRs47FvSFubBK0VFJDId0sLHOH2mDMD5SQvmkuW9tV05dhcFzexlaPEJXgDoVngmLV/XDW3mp479yx7yPtuDR7B6VRGPU7rXlPxj4oI7eK7z67qBwuEyysiYQHSPaxubYLuNhcgHYueUOuFRFNw6AaZCpaIKg2qGjY4/wCs0cY+uBvHHvHHbrp7oeKgGenFpwOybuEwHF9scR49x4rUyt0GqqeN85khbwLXSksleHjgwXXZ2A7LZs2rYWguNvq6Nksg7MFzHG1sxadjrcVxY9KscxUuWWOs7YtISm2w3BG8EWIPIRxLaWpCozMqmchhP7wkH9qqOs+nbHiD8uzPGyQgd8btJ8uW/jJU9qUqf0lSy29sB7rLuMvTv3Jh8ZtrrfLpy27S9w37I9S9V5UvcC3ELdGxeq9z5kiIiAvOc9ifEV6LxrD2B8nrCmXZce8PmTWQ7tnUcxiH8iNWLU23sqo80A/GVVnWIe2dV9to6IowrDqor4om1HCyxxlzo7Z5GtvYP3XO3euGXi9kd0rpwL4nhg/W3/mxH3Ky6XH5hVfs83sFVHSfEoX4pQObLG5jCS5wlaWt7K/ZOBsN3GpzS7GIHUNS1k8LnGF4DWzMJJItYAHauf4aSeh4+YUv7PD7DVorFJR8Im2j/Ol4+V7lurR3FqdtJTtM8ILYIgQZ2AghjQQRfYVl1WM02R9p4Ccjv9ePkPOrE1KzyjdV3/5sX25v6r1EA30kHMw/+MetZmrXEoY8NhbJNExwMt2ula1wvK8i4JuNllCjE4m6QGQvZwZGXhM4yC9MB3V7d1s8ZT3Is+tJ/a2TnfEP5gPuVowx36GL7tnshVDWFVwzUEjY5oXOaWPDRMwkhrhmsAdpy3NuZe+gulcM1PHE97WTxsDCxzrF4aLB7L91cAEgbQfITn0qO1bHthiPNI6/lml6lYtLJfnGHftg/pvUuZo2ZnEsaDtc42aDbjcfFyrX+OaWQz4lRMie0xQylz5SbMLyLbHH/lAB27jmSFXPT1/a6p+694XOgLu1tN93/cVFaaYxA+gqGsnhc4xkBrZmEk3GwAG5XpoNikLcPp2umia4R2IdMwEdk7eCdiehj6Ont1iP2IPYYsHXXIBTQXt/xH/reucAxGIYziDnSxhjmQ5XGVoa6zGXyuvYq4PxWnO+aE+OaM+9LqVfN4lB3EFby1UP7WRfbm/quVO1wTxPfS8E5jrNmvkc022x2vl8qsuq7EImYcxr5Y2kSTbHStadshI2ErWXOKRxKo6232xH/Yi9qRQei9UBW0v7TB/UapXWrOyTEGlj2FpgiBc1wc0dnJe5B4r3VdxKAU0zDDIHluWQHZsc11xe3Fcf/AgmxFwkzUvozHng0lQLXJgmH8tyq+qeqzUDiNwnf7LD71IaO6TQ1cYdC8ZrDPEXAPYeMFu+3PuKzZKiKCMkmOGNtyb5WMF9pPEN65NREU1Xrik7YN56aM/zJgpDUfV5aipuTcxR25Njnb+lVHT3HW1lY6SK/BtY2JhItmDS4l1jtF3Od5LKW1TTltTKBxxDj+u3f0rpMVizPM0+iKJ12A87vaK91H4DJeBpP1r+PMVIL1RNw+flFTIiIqgsbED2H/c31hZKwcWPYt53j8A53uWcu0tYeUPmTT518SqvvfUxoVeJU5pue2FV9878LBRNDPwcsclr5JGPte18rg61+LcuUdnp9vDOOULjOOZW2px+SVjTFE9mbPA3JKA0yPiDAGjYdhLT0bV50+PPgp6cGEt3lsofYyMF7tFt2z4P+59ZLlaVi6XXXxm54zynlXKqO2Zc5l5oi29My6l110JXAVot3AHIOhcly6BcqFucy5zLquShbuHpsXlZc5kpbel11K4uiFuQl1wiIFdi6+/b49q6IUHYlW3VrJ87dx/oXbPE9iqAVl0AfaqP3L932mLOcfGWsZ5fR2iv+R/3Hl2GwuNvPdTKgdDHfNh9o+pqnl1w8YeTqeUiIi2wKPxnuW/b/sepBYOMQF7LNFzc+y4e9Zz8Zb6flD5a0vfmrqk8s8nrUZSwGR7WN3ucGi+7bxnmU1pZQOZW1DXbxM++3lN/UQouGMtcHNNnNIIPOFyieHopNYZTTgiCOSD9HJBU3dntmcRkBNtgFwSCAduwm661eHVU7IWZIxHG6SNmUloaeE4NwOd2Y7WDcN207bqOFVPe/DS3uCTwr7ki1idu0iw6F7UmITxghsrrE3s45hfNnJAdexLtpPGo0hQV2WU2lXYU1twV2hKYN13hic9zWsF3OcGtA43ONgOkrKfS3XrQxmOWOQC5jkZIAdxLHB1j0JtBUuw0bqrkcA/sZOCO1uyTKHZd+3YQb7tqxhhcxcWiNxcI2ylosTwbsuV1gdt87Nm/stytn+LZ7tvGw5chA7IXLM4ueUlrmj/bCxqbHnxvEkULGzCBsHCZ3uu1nBhpLDs/0xu5SptLWqvwYNO6V0LYyZWXztBb2NiAczr5RYkDfv2LtJgtQ0kOheCBI4jZe0TsshtfiJA9V1nU9cWSzuEDTFO1zXwmRwADnNfZrx2Q7JvuUgzSadrCxkbGsLZhkBOUGV+cHbt7HaLX23S0pEO0aqw4MNO/M4OIHY7m2zXN7NtmbvtvC83aPVQa5xgkDWOLXEt3Fpsdl7kA7yNinZdInOztNNHwcvDGZnDSdm6Z0bnuD97Nsbdg5Su7NIyGkCnjDsszGOEj7MjmeHPZlJ7I7O6Km0rqrcWFTOdKxsTi6EOMrQLlgYSHZvEQd3Isj/C9XstTv7IZm9ztaLbd+7aFYYNKODlklhpY2umlbJNmlkeHWc9zg3dluXnlGzcVj4djnBOYRCC2Onkpw3hDta+Yy5r5TtF7bk2ldVSliLXFrhZzSWuHIQbEdK6qVqWBz3ODbZnOdbfa5JtfjXn8H5lrZNUcikOA5vwT4PzJsmso9Cs40nMuppCrtBUsQKw6Cj51/tP9pihjSFWjVxhj5K0NY0k8G8+IXYCfxUym4I4b80LFqe31h7DVPqL0fpHRRZXCxv8AgAB7lKLrh4w8vU8pERFpgREQV7G9C6Krk4SqgbI+1sxe+9uQWKjTquwv6K3zsn5lc0XPSGtpUo6q8L+i/wA+X866nVThf0Y+kTfnV3RPtwbyo51T4X9Hd6TN+ddTqmwvwD/SZvzq9IrpBvKi/JJhfgX+lTfnXHyR4Z4GT0qX8yvaJpBvkofyRYZ4KT0qX8y4+SHDPBy+lS/mV9RNIN8lB+SHDPBy+lSdafJBhveTelSdavyJpBvkoHyQYb3k3pUnWnyQYb3k3pUnWr+iaQb5KB8kGG95N6VJ1p8kOG97N6VJ1q/omkG+SgfJBhvezelSdafJDhveTelSdav6JpBvkoHyQ4b3k3pUnWnyQ4b3k3pUnWr+iaQb5KB8kOG95N6VJ1p8kOG95L6VJ1q/omi7yoPyQ4b4OX0qTrVg0Y0RpqAPFKwtz2Li55e7ZyOdtA5tynkSMUnKZERFtkREQEREBERAREQEREBERAREQEREBERAREQEREBERAREQEREBERAREQEREBERAREQEREBERAREQEREBERAREQEREBERAREQEREBERAREQEREBERAREQEREBERAREQEREBE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QSEBQUExQUFRUUFR0VFBUUFhcXFRQVFRYWFxQXFxUXHCYeFxkjGRYVHzAgJCcpLCwsFR4xNTAqNScrLCkBCQoKDgwOGg8PGCwcHhwqLCkpKS8pKSksKSosKSkpLCwqKjUpKS0sKSkpKSksLCwsKSwsKSwpKSkpNCkpKTA1Kf/AABEIAOEA4QMBIgACEQEDEQH/xAAcAAEAAgIDAQAAAAAAAAAAAAAABgcDBAEFCAL/xABREAACAQICBQUHDwkHBAMAAAABAgMAEQQSBQYHITETQVFhcSJyk6GxstIUFSMkJTJSU3N0gZGSs9EXMzQ1QlRigsEYQ2SDo8LDFmOi0wgm8P/EABkBAQEBAQEBAAAAAAAAAAAAAAABAwIEBf/EACcRAQACAQQCAQQCAwAAAAAAAAABAhEDEyExEkEEIlFx8IGxFBVh/9oADAMBAAIRAxEAPwC8aUpQKUpQKUpQKUpQKUpQKUpQKUpQKUpQKUpQKUpQKUpQKUpQKUpQKUpQKUpQKUpQKUpQKUpQKUpQKUpQKUpQKUpQKUpQKUpQKUpQKUpQKUpQKUpQKUpQKUpQKUpQKUpQKUpQKUpQKUpQKUpQKUpQKUpQKUpQKUpQKUpQKUpQKUpQKUpQKUpQauMxwQqLFiwJAHGwtfyioxidpMaSOhie6MVN2UbwbV1+1TWF8G+FkjbeRKCpBIYWj39F1NiL89uO+qR0jp6R5pHIjuzsx9jTiWJ6KO6V8l8najCP7tvtLXH5U4fi2+2tefjpV+hPBp6NcjSrdEfg4/RqZa7UPQB2pw/Ft9taflUg+B/qJXn/ANdG6I/Bp6NceujdEfg4/Rpk2oegPyrQfB/1Ep+VaD4B8IlUB65t0R+Dj9GuRpNuhPBx+jTJtQ9EYTaLDICRkUD4cyLzX3Dia2X12jW2bkluFbfPGO5cXB7Lce0V5u9c26E8HH6NceujdEfg4/Rpk2npGTXdFyZhGudVdc0yr3DglW3jeN3NesK7QYiP7vfewM8d9wB7N/AddedDpZ+hPBp+Fceuj9Efgo/RplNp6Tw+uqO2VOTZt+5ZlJ7lM5sLXO643X3g9tYpdfFWNpGiZQtvfkLmzcMmYWY8+7m315x9dX5hH4NPwoNKP0R+CT8KZNp6Vw2uaSCMoAwkkEW5wcrlC4ViBYGw4AmviLXmMpnsFURcqSzgZVzmOx3cbg7uextc7q83euj9CeDT8Keuj9Efgo/Rpk2nonHbRoYkjkK5kkBKMrqQctr3vwO/gd4sa2k10U2snHpkUftZecc3Hs315r9dH6I/Bx+jT11foTwafhTJtPSp1wX4Kn/NXmt1dY8daekNo8UNs68eFnU+O1edjpV+iPwafhXHro/RH4JPRpk2l+na7h/gH7aV8nbBh/gN9tPxqhPXR+iPwUfo1z65v0R+Cj9GmV2oXyNsOH+Lb7afjXI2v4f4tvtp+NUJ66P0R+Dj9GvoaTfoj8HH6NMm1C+htdg+Lb7aU/K7h/i2H86fjVDeuT9Efg4/RoNJN0J4OP0aZNqHojQO0eHFziGNTmIJ98p3KLnhUl9UnMBl3Hib8D2W8deaNWdZZIMSkkYjzKGteNLb0YH3oB4ddWNqfrcuJ0jGJeXEzMQLSLyTWRjZkChgoGYgXIuBuPGkMr18ZW1SlKrhUu333mDPXKPFF+FVFgcDy+KSK+XlZVjva9s7hb25+NW7t+95g+2XyRVVurJ90MP85j+9WjbS9pU2y1ASPVR3G35j6Pja6rVzUcYpsSOWKDDuEvyeYvmLgG2cZfedJ41Z8sXdt3x8pqMbOh3Wkvlk8+epJuWRzWTURMLhzKJ2chlXKYgoOY2vm5Q2+quy0dstSSCGRsSwMsSyZRCDlzre1+UF7dgruNoqe0G+UTy1ItBrfBYT5tF5gqHnbCHDZNF+8yeBX/211OjtQUlx8+G5ZwsMQkz8mMzXMYtlzWHv+N+apDrfrs+DnEaxqwKB7km+8sOY9VauzvSpxWksVMVCl8MbgcBZ4R/Sixa+Msn5Iov3mTwS/wDsrDitkC5TyeJObmEkdlPaVYkfUammsePbD4WWZQCYxcA8D3QH9az6DxbTYWGVgAZYw9lvYXJtx7KOdy33ULitESxzmBkPKh8mQbyWJsALcb3FrcbirE0VshQIDiZWz8SkOWy9RkYHMewW6zxrckwK/wDUcJtxhMn86RSBT/4g/RUz0lOY4ZJALlI2cA85VSR5Krq2pOOEJxmyLDlTyUsqNzZ8rrfryqpA+v6aheidTy+khgpyUN2DMlj72NnUrfcQbD66tzVHSL4nBxTSWzPm3KLABXZR5tR7HxBdY8KR+3Eb9Z5OZfIBRK3lrzbIsOqM3LzHKpbgnMCejqrpdSdnsWNwpmeSRCJTHlQLayqjXue+8VW1il9jfvG801ENkH6vfqxDfdxUTztjtCte9SIsCkTRvI/KMwOcLYBQDuyjrqVjY3hvjp/qj9Gse2Uew4b5R/NWrDHAdg8gpBOpbHaBDY5hfjp/9P0a6nVPZzhsVCzs8wZJniIUpbuCMvFDvykeOs2te0fE4bGSwoI8sbDKWW53qp37+utrY9pEyLi1PEyLNbv8ytb6QtFzfGUb2hakxYFYWiMjCQsrZypsVClbZVHSfqqVYTZHhDFGzvPmMas9mQAFlDNYGM7rk1vbUdH8rg0txWdPqe6eUipDrHiuRwuIfhkie30KVXx2onnbHav9Utm+GxWGE0hmBaRwoV1AyK2VeKG53Hf1cBWpoHZvHisROwZ0wsUpiQ3BklZbZrGwAHOTbnAAO8iY6C0tDhdFwgyR548NnKZlzZ2Uy2y3vclhWxs8/VsB525Rj1kzSXPkqJ52hiTZlo8C3Ik9Zlkv4mA8VQzXzZwmGhOIw7NkUjPG5uVDGwZWtvFzax37+JqaaQ0zKNL4bDhrRPEzsLC7ECQjf/IK3tb1BwGKB+Jc/SBceMCqRe0T2ofQ/wCeHev921TDZ8LaZwvfOT4KWodoY+zp/N5jVMdnn65w3fP91JVda3cPQdKUoxVJt997g+2XyRVVerJ9v4f5xH94tWrt74YT/N/4qqrV4Wx+H+cR/erRtpe14SJ3bd8fLUS2cD2XSQ/7yefPU0ePum7T5TX1EV4Ll6wLc3SBUZontJT3Pf5RPOqQauC+BwnzaPzRXTbTV9zn+UTzq7zVYe0MJ83j82kL6VhtYX26nyI8562tjg9tzfNm+9iq1GjS+8JfrAv46hOrB938cBa3JNw4cYOFqOot9Mw7zXpfc7Ed5/vWtrVEe5+E+QX+tdrIq2ObLl581sv033VkFiNxHDcRvHVwPCjhA8ZiFXWPDAnjCU/mdJso+m4+uprjsJykUkfDOjJfozKVv46onWifERaSkeVhyySBgy+9FrNGVvzWy2FXFqrrZHjYgwsrgWkT4Lc9uo7yOrrBo6mJxlCtHa9+tsCYSWBzJDmD3bKLtIzDLuNxYjfWHROtAx2m8JKEKWBS17/sSm97D4Xiqaa6anpjoTYBZlHsb/7G6VPi49INX6g4do9L4dHBVllKsDxBCOCKOqxExld+J/Nv3reaaiOyXDumCkDqyn1QSAylTbk499j2VMb7qw4TSUctzHIsluOVs1r8LkfTVZ+kF2zD2vh/lG8yrAiPcr3o80VANsv6NB8qfMqewnuE7xfNFQnpSe0HR0jaSxBWORgStiqMQe4XnArd2RYoppBozu5SJ1IPHMlnAt09watabTsMbZWmjQg71aRQRz8Cd1Ulq5pARaWjkvu9U2J/hdyreJjRrW2Y8V26Ywokiynhnjb7EqN5Aa6PafjcmjpumQqn2mufEpqTuOb6KrvbHjLYeGP4UhY9iLbyv4qrKO1U5+ur12bYoPoyG392XjbqOdnH/i4NUPUv2f65eo5GR98Mts/8DD3rgeI9XYKj03rmvCwNc4JIcRDj4k5QwI6Om++VlcK27iAWNxUN0ptVmmhkiMUYEiFCRmuAwI3b7Va8c4dQwIIYXBHAg8O0VVO0jVBYG9UQraNzZ1HCNzzgcyno5j27jGmJ4lDdE/nk7T5pqabOf1xhu1/uZKhGjzaVO3+hqcbNR7sYftf7l6Lrdw9B0pSqxVLt5W/qTsl/4qqnQJ9vwfOI/vVq2tugv6k/zf8AiqpNCfp0PzhPvFo20vb0E6d0e0+WoTs4W+L0nfmkAHUOUlv5BU8Ze6PafLUH2cD25pT5YfeTVGbc2np7myd/H54rudUV9z8J83TyV1e1Ee5kvfx+eK7XU0+52E+QX+tD0rba+5XGxWJF4Rw796bHGvj5L/u7efFTbJ+mRfIDz3r52O/p7/N386OjWI+iVi69fq3E/J/7lrnUdfc3C9cVz1ks1ca8fq7E/Jf7lpqMfc3CfJf73qskC2iaCkxWlkihALvADYkKO5zk7zu4L4qwaM1M0jgGOIURgRqWccqhDIouwIBudw7b2qV4k/8A2KD5q3mTVI9Yz7TxHyEnmNUdRaYjDNojSaYmCOaP3si3seKneGU9YII+ioTpjALHrBgpFFuWsW62UOhP0jLXb7M29y4e/k+8NaWtB92dGd8fOokcSmkvvW7D5Kg2yAe1Zz/iP+MVN3bceyoNshb2riPnA+7p7c+nztk/RYflT5hqdQHuE7xfMWoLth/RIvlv9jVNsM3scfyafdrRZ6UrtMPunN2J92tRiGQggjiDcdtSfab+s5e9T7taiy8aj06ccPSkOKEiJIOEiLIP51Df1qp9sGLzYmFPgRX+l2P9AKsbV5/aOE+bR+YKq7at+nj5FfK1VhWPqQ0VNNC7MZsRh45xNCqyqWVW5TMAGZd+VCL3U89QwCrz1Mf3MwnybffSVHovaaxw63VRpMFiE0fPIsoljMkLJm9jYZiU7oC6tlY9R7a73WLDiXCTI28NE31hSVP1gVHtIH3dwPeHyTVIcc/sUneN5po888zlROA/OJ21O9mCe7EHY5/0mqB6PPsid8Kn2zE+68PYw/0mqw61Zzhf1KUqsVUbc+OEPVL/AMVVJobdjYfnCfeLVubcx+if5v8AxVS4xJSYOvFHDDoupBG7tFGul7emGIue0+WoJs7b29pT5UfezVW8mveNJJ9USi5vuYjj9O6tXA6zYiEymOVlaYhpGBszEFiO6G/ixPXUWNOVx7UT7mS98n3i12WpTX0bhPkR4iwqicbrLiZkKSTyOp4qzEg2NxuNZI9bMUqIizyKqKFUKxUBRe24dpobc4wvzHaDgmYNLDHIwGUF0DEDebC/AXJqMYPCRwadCRRpGrYJjlRQovmuTYDj3I+qqp/6qxf7xN4Rvxr6bSeLjcTM0wZkKCRwwJQ7yAzc3Pu6aZNuy7ddz7nYn5I+UVi1BmzaMwtuZCp7RI9UuMdjJ0ezYiRAO7tndQLE91a4AsDx6KzYCPHERwxLPZgZIkVWGZTvZ1+Eu7jwqG3KxdZ8euG01g55N0bRmNmPAAmRCewZ1J6qm8mVlZTZlIysNxBBHA9oPjrz/iNFYyRJHdJnXDsVkZrkRMtswa/AjdetfBaenhPscrrYW3EjcOAuObqobczD0FhsNHDGEjVY41uQqiyi5ux+vnqvMdrCmJ07gljOZIpFTMODMWu1j0cBUSMmksahIGKmQccqyMvXvAtWnDobFQx+qljkRY3y8ruBR75bEXzA3NuHPQinPL0AX3VBtkr+18V84HmGqqOPk+G311xFj5FUqHYKWzEA7i1rX7bUXblam11vacfyw8x6mWGmHJRb/wC6j+7SvO0k7MLMxI6zW3BJNPKqByzuQq5nC3NrAFmIA3ADeeii7c4X47JxIS/SQt/rqldfHvpGe3StrcPeLwtXX6WwM+GlaKbMrra65gbZgGG9SRwIrTiheRwFDOzbgACzE8wAG80WlJic5XpoHEgYHCXIHtaPiQOaoJrmYX0thuWI5EiMSm+4Jyhz3I4dzeoRJiHO4s3ciwBJ3AbgOwcLVhZiTvJoRpTnK7dZIQcAwnRFVYXMm7LHHJkf1P6nv3JJkCAcnbub3vmuOp1B1kibAiJ3VHw7NYMQM0cjZgRfjZmIPURVVviWIClmIHAEmw7BzV8B7cKOtvjEr9E4uGFibbmsCQDuOVuIuDzVHda9aY4IXUMDIwKqoO8XFrnoqqxj5LWztbtrAWubneeujjanLNgfzid8PLVgbMv1rD2t901V/g/zid8PLVj7Ko/dROoN5hqw51oxhe9KUqsVV7chuwnbL5Iqo+f3zdtXjtyO7B9sg8UdUfiPft21JbaXbHSlZsLg3kYLGjOx4KoLE/QN9czMR29DDSpTgtmmOkF+SCD/ALjKp+yLn6xW82yPGWveEbrm7sAB1kpavPHy9GbeMXiZ/OXU1mIzKECrb0TEMdoeLCOxMzRyzYdmJJzYeZlyAn+BgvZfoqCYvUuSF2SabCxleIbEIT9hMz+KtzHawYjCPho0MHtZRLBJEjDMsyBjmLgFgwbugQLmvSytz0mKYNcNoTGQLuljEZxBBseVlZGZN3wUKoevNWHEQAYzQbLnyvGhCO7OIxdbKpbmF7fQOioTDrvOsE0NomXEMzyl48zuzG9y1+IO8dFqzybQsQXgbLh74YWhtCvcC1gB1DcR1i9HPhKa6EwAmxOm4iwQSNkztwXNLKLn66hOt2joYMbyCwvCsZCuzuWeUG3sp/ZW4uQF3b/oHyuv+IBnOWD2z+e9hTu91vxPaxPPWhpnWifFJEsxV+SXKr5FEhHQzje3Tv57njRaxMSle1XESQ4yOOJmjgjhT1OsbFUA33ZcvPfn47hW3oHSQk0Tj5sUGmJxEbsC2QyNaMLmZRcC9rkcwqJ4bXjEpEkTGKVI/wA2J4o5eT6lLgkDq4bq4k14xTRSxsyFZmLyXiiJZjaxvluLWAFvegAC1qHjOMJxiNR8IcUXWMiJcAMXyAdu7furLmvmC7t9jxrT0bqjhsbDgpggw5lxDQSpGzFHCrI905QsVNktxPvqi02v+MaWOXlQHiUohSONe4NroQq2ZN3vTuHMK08drRiJWjLPl5E3iWJViSM3uSiRgBTfffjV4PG33SvCaPw2J0h6i9SrAq4gryiPJynJxCTMj52YFnyrY7rb+NbeG0Vhpo8YwgTDvgp05NkL90vKlckmdjmbueO7ew+mI47XfFzBc8u9XWTMiojF0vkZnRQWIubXO69c4nXjFyEFpeDiTckahpF967gLaRhYb2vwqL42WHrVoWI4rSeLkQSnDrEI4mvkzPGl3cKQSAN9r23GtzQOjYocZo11w8cUmJw8hlChhkZY1a6KW7gnMQeo9O+qzGv+N5Uyids7KEY5Y+6UXIDLls1rmxIv11ik12xjGMnESEwsWjY2zKxBDHNa5uCQb3veqnhbpNsDgcKcHLjJI8MreqeSbNFJJFGiHf7GpJEj33seFxa26oLrZHAMZL6mDCEkFA4ZSAyqxFn7q1ybX5rVlj14xiyPIs7hpLB7BcrWFhdLZd3ZXU43GvNI0kjF3c3ZmNyx6TUdVrMSwUtSl6NHIpS9c0GfA/nE74eUVZeyVPdIdSufEB/Wqywn5xO+HlFWnsjX3QJ/gYebVh59fuF2UpSq86rtuC3GD76TyR1R+NFpHH8Rq8ttI/RL/wDdt2+xVTGGw6vjURzZXmVXPQrOoY37CaktdLt3upeo/qq0s7iKDNkUllVpnvbJHm6yATv3mwB32tbQUuDhefDwR5DhlDSdzYMGUtfMSWfcvE9IqD6O0lGIsRMzYWPFwyMkceK4YeOO+SPDxcLgiwNr5r3696KKaWXlbBHxWjjDKp3OJ7FFPIoC9iqo25bBXHCvPqaOnafLU5iPU9fv5aeVuod7qjrlLiJljxCRx8vCJ8NkuAy3YMpJJu3ck/ymoPPpTELo2Yzu80WLDIGclmhxEUu4Ek+9dE+sdRvIsFq5hoo45VdRPgyJHKyESAIoBLqOUJVnBsncWBA3XNfeI0pBh8MqLGHjmDy5WGQIySqJFIlEvsmdv2rKuTiKwn5GjTikZ56iP5/5HTrwtMsemsMDPo2VVuzyPI7BVBsIoipJVQSBuN2vxO+ug2maBVY4sUlwztyMoLM12Vbo92JNyoIO/mFWPisOmURgM3EBczHNc8CAbN9IsObdVZ7TdYEcx4WNgwhYvK4N1MzDLlU84Ubr9JPRXl+F8y3yr5rExWuc59zM8PRbSilee56/HtA64vXNcWr7DJzXF64pQc3pelqUHNK4rmgUpSilKUoOaUr6iiLMFUEliAAOJJNgB13oQ+aV2jar4oC5gcb1G8AG7tkQWvfe24bqSasYlcoaFwWzZQcoJyDM1gTfcN/0jpoZh1Yr6rsjq1iAqtyTWfKV4d1ygYx2F77wrH+U19z6q4pELtBIFBykkcGLZAtuN81ha3E0Mw6/CfnE74eUVbGyBL4xj0L5QKqxcK0cqK6lTdTZhY2JBG6ra2OJ7YlPUPIasPPrT0uClKVWCv8AaxoxZlhLPk5MOy7jvJMa++G5eI48b2qgdJKRM4Isc3A16o1g0AuKVA2XuDezAkG45wCPw8VQDTexH1RO8vLomcg5RE1hZQOZ+qpLulsSrzVzXRVkviwzbgFnjWLl0tuGZynKOLW3hwwtxqx9Fa24TKBFPABxszck1ybksJbEkneTc36a6z+z8f3pfBN6dcjYAf3pfBt6deL5XwtP5URGpnj7T+w9FNaKdNTDYGBeUEmLhEbBkCriI98Zn5ZVbM5AtvWyKPfMd5O5idY9GwBrFXvn7iJWkFpcvKKC9kAbKt954Vtn/wCP5/eh4M+nT+z6f3seDPpVn/rtOZzaZn+cf1hp/lY6xCGaf2jyzKY4F5CMjKSDeVl5wZLDKv8ACoHXeoderk/s/f4seDPpVz/Z+/xQ8GfSr3U060jxrGIZTqxM5mVNUtV1Q7AE/axJPYlvKTWb8gUP7w/2RXabsKPy0y1eP5Aof3h/qFfEWwKO7ZsQ1rHLZbWPNmud47LUNyFI2plq8V2CQ2F53zWN926/7Nhe9unfv6q+22DQWNpnB7mxte27u7jde54dHPepg3IUXalqvGPYJEBvnYm/MMot499cybBYSBlnYbhe65gT+0RvFuyqbsKOtTLV3/kDiv8ApLW7zf51ZYNhEAIzTMw5wBl5jbfc89qmDchReWmWr1j2EQC15nPTYWvu5t5tvrh9hUNt0pv1g269wPZQ3YUYFrLh5TG6uLXVgwvwupBF/pFXWNhafHD7DenXP5DE+OX7DenTBuQrDH664iYqWCXBVgQrDeknKLuLEDuuNgL8/NbFj9a55pOUfIW7u1ltblYUgYjf8BAR0G5q1DsMT44fYb06fkLT44fYb06qResKxOuE7LErJGVisBZSrELG8e9gedXbm591t9Zo9ecVkWMhCqur2yWJKSLIN99wuo//ABNWR+QxPjl+w3p19DYenxq/Yb06HnVVOPxsmMxayFQrMygKp3C73Aux6WPGrj1C1ckwrR5ioMhLNZgSQBYKMtxuAuT/ABAViwWxpI5EcSrdGDD2M8VII4t1VOcHoxkYMzA26FsfrvSGd7RPTsaUpVZlKUoFKUoFKUoFKUoFKUoFKUoFKUoFKUoFKUoFKUoFKUoFKUoFKUoFKUoFKUoFKUoFKUoFKUoFKUoFKUoFKUoFKUoFKUoFKUoFKUoFKUoFKUoFKUoFKUoFKUoFKUoFKUoFKUoFKUoFKUoFKUoFKUoFKUoFKUoFKUoFKUoFKUoFKUoFKUoFKUoFKUoFKUoFKUoFKUoFKUoFKUoFKUoFKUoFKUoFKUoFKUoFKUoFKUoFKUoFKU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http://t1.gstatic.com/images?q=tbn:ANd9GcQL_XX7Fq7IijZRmACtXE6G3PBSqVTMjgKpVXzE7j-v4hK6m3Hc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39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6600" b="1" u="sng" dirty="0" smtClean="0">
                <a:solidFill>
                  <a:schemeClr val="tx1"/>
                </a:solidFill>
              </a:rPr>
              <a:t>Giant Hershey Bar</a:t>
            </a:r>
            <a:endParaRPr lang="en-US" sz="66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Height= 5.5 in</a:t>
            </a:r>
          </a:p>
          <a:p>
            <a:pPr>
              <a:buNone/>
            </a:pPr>
            <a:r>
              <a:rPr lang="en-US" sz="4400" dirty="0"/>
              <a:t>Width=3.5 in</a:t>
            </a:r>
          </a:p>
          <a:p>
            <a:pPr>
              <a:buNone/>
            </a:pPr>
            <a:r>
              <a:rPr lang="en-US" sz="4400" dirty="0"/>
              <a:t>Length=0.3in 	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Work= 5.5 x 3.5 x 1=</a:t>
            </a:r>
          </a:p>
          <a:p>
            <a:pPr>
              <a:buNone/>
            </a:pPr>
            <a:r>
              <a:rPr lang="en-US" sz="4400" dirty="0" smtClean="0"/>
              <a:t>19.25 in cubed</a:t>
            </a: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hQSEBUUEhQVFRUWFxQVFBgWFhcUGxggFxIXFBgVGhcYHCYgFyAkGhUVHy8gJCcpLSwsFx4xNzAqNSYrLCkBCQoKDgwOFw8PFSkkHhwsLCwsKSwvKSwsLCopLywuLCwtLSwsKSopKSwpLCkpLCkpKSkpKSksKSwpKSwpKTU2LP/AABEIAOEA4QMBIgACEQEDEQH/xAAcAAABBQEBAQAAAAAAAAAAAAAAAQIDBAUHBgj/xAA/EAACAgEDAgQEBAMGBAYDAAABAgMRAAQSIRMxBQYiQRQyUWEHI3GBQpGxJDNSocHwFWJy0UOCkqKy4VNj8f/EABgBAQEBAQEAAAAAAAAAAAAAAAABAgME/8QAIhEBAQEAAgEEAgMAAAAAAAAAAAECAxExBBIhQVFhMoHw/9oADAMBAAIRAxEAPwDr9YVjsXAbWFY6sUDAbWFY6sKwEwxawrASsKxawwEwwzH8xeYV0sEsgKM0SF2Uuq7RRokXuNmlAA5JH64GxhnNfKXn7VzTypqRFUbhHjjilWRSSosE2u0Fje4gkIx9s6NHKGAZSCCAQQbBB5BBHcYIfiXibsaWwp14l428LwHA4t4wHFvAdeGJeGAt4mF4XgGF4mF4BheJhgLhiYYE2KBhijCDCsXDATDFwOAmBwwOAmJgTnjvOvnddPHNHA6HURxiR7P92pkVCQOzSU1hTxxZ47g7z15+j0UbqnqmCbqFHp7jtVms0SWIpO5AJ7DOOt4H8VqCfjCYpJRHNq5fShkELzVs3cqNpAJIr7dspv5gUPKxll1VGPpdVmTgh2Zyov1qzmnvgmx34d4pu+GhjjkjihmLvskm3tIbs6iR9gVSCvSoUbSqNnKy1fNianSQxwwakyaOfcqutRnUPa9ZmJpiCzUGJIoVZAz0X4Z/iCsT/ByGtMHMemkcgMGLMwjk5IN3QIpRQ+ueb81eZn1Glhi1elSOaKNXjljKqVjc1GBESNljadvzEAHgHKPhHiEmiRHEDLK9TdZ1FdIVvWOOWgxLBDvUgkigaOFfR+7E3Z4XyD54M/5GpMaS7UeCnBMiMm4Db33KBzwL71ntt2ZaPvC8beF4D7xbyO8N2BLeF5Huxd2BJeITjbwvAdeF4gOF4C4Yl4YDrwxMMCxhhhlQuGGF4BgcMTAMaTgTng/O/nyeCo9FpmnZgw6u0tGD8tLt+chiL9uwvAf5v/EqLTS/DxXJLwrle0ZbhUvt1GN0CQB7nOW+LeatT8LIZiiz6kNFIWjVHEKNtpFQCtzNKWLcnbx9cpJ4lpZPEJW1glijvdt0zIoDxqK+QEG2EgDA93BscnLngS6MzfFztpxFtYsjo0rdVmeXprHfr2oqrvI224HJ5GoyoeK+CRLHIuki1crr05GeSJo1jQx2GABBYu3IJHygAXycz9NDBPqI1cNDEzqg2De23qHqM9WSwVqFLztHHcn2PhngU2t1HVhTURssSHRlmO1AjgQaiaVjS+neQir7ChRBPQvJf4SQ6NhNKTPP6vW4pF3ghtkXvYZhb/XsMDlvg3hw6M2o1MR1enRldCkZMsjFgsayagISiUBuUPYND3OY2s81SzTJHPHuiRlVdMu5AAjUIhR3mrI5JPPtn1G+k2qNl8Ctt0CO20AUF+xFVQzgv4heX9Roi0enBk0sxMysEd5EjgVf7O7nlUTk1ftZyDDXxSCbVJ8Kq6UJLD8P1DtRY4hJK7ySFiwZ3KmlNm6s8Z2ryv5ug1YKRzJJLGqmTYrIDuAO9VbkC+CLO08XnFtA+j1UoHiE/Qj02nhiiOnAk6uwkkXRO5tx9uDwaoDE0eufSzzSaAP6XSUWhRejZ2WpZjtcSLe9hQruTxFfRBbDdmR4B5gj1cW+NlJU7JArBwjgepdw4YfRhww5Gad5Gj92F4y8LyB4bHBsivFBwJgcW8iDY8HKH3heIDheA68MS8LwHXi4mGBZwvEwvKhcLxMS8BxOMd6xk04UEsQAO5JoD9TnH/PP4hJqY2jjkZIhOIDCnpm1FfOS3/hRhiqj3bn6YGj54/FqDpyxaSVzIAw3IFAscAh3sMAe4As+xHOc18G8aaIqkNFpwDI0Ztxy2zTguCsQ3ojGvbbyAME8JCQHTVE2pmkTeXKKIVCO6qJi9LfpZiL/AMJIrmXy7qpenqEZljUtDGsqmOMRzRbjGzMosr045gdoNkj3N5YzfkvRM+nmVxFEdPEfUgVPiJnmR2R3O22CbvQOBs4Bz1HkD8N5da0Oo1qKunjQCKMRrE0oB3DcAotLJtm5b2vvnqPIHkF5YodR4iZJHH5iQy1tQknbK6gDc5Ujh7PYk+w6PNNzsWyTRbmmokqXUnglTRP0H6i6qnpNHHplSDTxqtA7FUbVWqF2QdxugTyeR2vNUE0LHPuBz+vOQ6XTlFosWbkkn7mzX0F+37ZN/XAT+uZHmHwWKeF45hcMn94ASu0+0lqQa9mF8j971zx9z/v/ACyHWTbEJJAu+T2HFljfsACf2yD5vk8Jk8L1LCfTJsjepZJFjmDpISsYgEoAsqHNjn0myApGY+l12jGmk3RSHVOxQMz2iq7EvL01jADBfSACeWJAFDNrzL5uOt1LyKnU08cqARvtWPoRVsDPVo0hDc3fO0XdZV0C6dhFrNZHvgeXUrJBAOn0xsjEbKEZdtuSBf8AgHesD0HkLVrozNqPyUgd5Nju7xtJEkyR2kF1S21Xucs4UcbmHWfDvEEniSWM2kih1NVwR9PbOA+afD1Z/io4fh9P6Ykj6sUsiukQ2qY73KD6bDDdQYmyed7yJ5ybSFDKJTDPv6tqFWNkYAzILPoCFFYAKooAD08yq7TeF5HHICAQQQQCCDYIIsEEd8cDmVOxcQYowHDHA4zHDAkGOGRjHg5Q7EByvrNWsYBb3YKP1JoZJG14E2GJhgWcMTDKhco+LeLxaaJpZ3CIosk/5AD3J9gMi8d8dj0sRd7JpiqKLdyqliFX3oAknsALOcK8w+fNVrJ2VyU0si72iAjZkhDWSbBKOVs3waYe1YTtP55/EOXXNENM7bOorJCkbXuBGzqMeJG3UQgWvuczfDoI5IxM2xSEqRmCySyztMzKIYmsbtyIGLcbWY0AQMzfHvMiSkDTQ/Cwxm4xG1uXJBWSRybdhtHbtQxNN5baaaC3fpamWVY5yu8sQasxKSwbdRIvs4PbnNIs67y2qyxaebTzQz9KeSZmdCZW2uU2Je1Yw6VuBsrbe2dP/Cr8PGH9t1lPLKqNGrL8gIVt7Kw+ewu36bb98qfhf5Ig1UaaycSuySMsIlYlOnGuxUo/Oqkk/SwB9c6xKS3oQlSCNxIIJBF7g3bv+vuOMgG1FtsQEj+IhqIBsbgffkEEg3wcl02lCChyeLNAWaosa9zWLBpwgpf1Jock9ya4s/bJf0yqP64n9cSSQKP6/wC/c/bK7Fi3H7D6fRm5vnmhgWQK/wBc5b+Mnm94tM0MSFuqCkr022KN1NAkVteQ8gE/KvbnPV+dfNkeh0xdiGYnZGhNGWQ9o7PZR3c9gOPfOG/8Xj/4kJPE2acMyNMIiOluuM7yoDLOgjC2BRJA9gCYKOs8Rk+GjljREASNNQnQRY6DMkLjfZbqqh3bO5jJJ5oSt4bHqpwjzyb41W5RDGkEMKAEd3G3be0c7SzqN3u1fxnxEHUynTNLqEUMyzupZwhTsVvYiKXK2VBXe3Y0BmaTRSyxCOKOUljNISDSOkSKx7gA7CHJJY1uHAPcL0ulmCv8MWkRVi1E8qtGacFvUXB/LG9mVVJtqDVyAJNZ43qtbKer+eTENOrHeyoEdJGlDMav0FizHsxPAqkm8InmrYS3XKPJtZBEnBSMPXEdb6Vm2g7qAzVHn+WB508NcRwzyhlRlG4E0gFSFkAIQbqr+8o8AUHrvI34g6VTHow0xT5IpZiOTdRr/wAgYcBey0BZvjpQOfMMMkkiNCFiP5hkaRggcUCCDMTwh71dE17kX2b8NvOfxMCxS7hJGFjDyMpMxEZZuAAQVA97sckk3ksWPdDDGg48ZlSjFxMcBlCjHYgxwwK2ri3e1gc9r/fDTPnnvE/xF0sLFCxNHaSqlgDdd81vC/EUmAeNgyn3H9M1Z8NXGszuxrbsMZeGZYWxmN5m82afQorah9u9gqgcsbIBNfQA2TknmXzDHotM88nIXhVHdmPCoP1P+ufM/mTzFNrdQ00zWx+UfwoPZFHsBlS16vzn43H4lO4SWWafq9LSJGuyJIy3LM3dyRdnj29hmL4jqo0iUnpTyDqJLISyM4klcbk3C5PShAk7KGHAJsYnh3ibQGQqXHUieK0bYfVR7+4tRY4vL+l1ryQSKOm7uqtJ1FVdkem2lEiYmiWJIKqLOwD3OaRtzeLS6dg00CPDPG8xj2I0io46KRuwUfDitrjao5ZDR7Cp5C8rP4hqlhDyRxxXI5FkoC4DDdxtdgKBA7gcZVWShNpnRn1EjQBemDfpd3kgewGY7igsWB0xXAztv4OeGQR6FZIwA07yM5slgVdunEzHuVjN3QBu/vge30fhiRwiJFCoFCBV4CqBtCivoPf98sotChf6k2f5+5xxxB9sKP0xruAP9/y+5x32GV0QtV1dc1yBd8A+5vvgOdhXNCuTf8P6/f3zK8weY4dHpnllbYij1H+K25Eag93PsPbueBjPM/maDRQ9WZ9qLwK9TM3ssan53+54Hc9s4J435+n1c6TTBl0qykwQRug9Sg7Sd4O/k+qQqfmIFHgQR+afMGp8Q1sKvFs3tGsETbguyUxMsZY1uBIVy3e3PNAVnQaVZo9SUREOlAlTpRM3UqamaRn3bFCW1Wq2ANpOT+YdOsh0uk04klngSRJVJtQ19V4kHAO1utZF3Y9TUDkPlmd1SbdOsGnYE6heN7BWUdGIbSVdwxA7f3Z3cKcClpvEhFp5UXcsslGQlioIWRSsRQKd38bEMQpBHFqL0YfKOs0rxTSodOvWXpvNujXgb9xZbCDhV78lwBdGq6eHyT6KeaPSvIFlLS6qSQuyCgQg+UMebd6b5l4XjLur8Vml1Dxv8TqIovTDCXFxbZOnFcapscjfQCijuHcenAxdT0C5dSoEgBMYjkqIyEllW3thGAKJPJI4NE4+fwRVdlGohYI0iyMN5RQkmxXBCkyh+4CBiAeQOSKuvV0PTkG0qS22lFF1UMSATR9C+k9q7Dtm/wCFeGaWTTSaiWYgpKViikPTVkongRhm4kliZwoAC7qJJ9IGp8FkOoEWliOpC7Zv7Mku0xuySBNjhiV9cZ3OGolQb28wPFPDqBDp4+nKs5VAjdSUyBAvT3NwxTewBVVFu3fiq6JqdP0dT1ArMpMB3LI22MAKRGbKqONtgVtsAbbEqr0Phvi1LRPHJq4xEQHYyjYokckMBvgW6N1uINteVXdvKnjL6jTqZ1EeoXiaOxYNAh6HYMpVh9mH2zcGcCh86v8AEI+hhj06IUMjMqv6SYogsku244VAjQAH7ksxvO4+GeIiaMNW1qUshIJXcoYX+qkMLAsEcDsMWKvDHDGqcdgLeV9ZqNqMforf0yZjmX45JUEh+iOf/acsWPnXxAMzE7u7Ejn6nOvfhNKRpSG77z/QZyObxFg5KooBFVV/7/XOqfhWf7Px9Tf886bzJPjXb1cu7c9XHXj77dJ34ZBvxc5PJ0g83eArrdHJA3ci0P0ZeVP8+P3z5g1ulaN2RxTKSpB9iDRz6yl9841+MHlTa3xcY4almr2Ps/79j9x98rFcqz0mjij1Wng08SSHVKxLykkRQRK7MTQP1bezEe5+1edYZP4fJ6ypaQLIDGwjPLXyqkdmG8Ja5Rs6vxQQ9F4nvZGsbB06Msiu80hkDLztZWW23Wd4B3AHPa+TvOMmh1qw6yRejq/zXAYO+nkkk9BlfuGUKoIPYMOODngG8SkEbxs1ySOJNQJEBJ+HJWONGF7u72oAHpAugca6adyq9R9rSN6jHbxpbABo1NO7sR/F6RtFn2dj61gk3DnhgaYff/sRRH2OP/pngvwz8xmXSxxyyI+ohQJIEbexRSFBIslmTcoJAo2aJPb1XiXmKKEqruiO5qNGI3uT2VIgdzE9vbCtKVgF54Hb+ftnmfMPm9IBIiDe8cbSyIp5RFUsZJj/AOGtDhfmYkDiznOvM34tamWYRaNRpv7383Ubd5MQa4wptICWXZR5siyt3nOPCJ9RFOVK7zMAsqPI0fWSQq4Z5AwOw2p37hwTfpLYGpqdQ3irmXV6kRydOQwIoaQVGXdlWJAekAi0ASCxW+bsYWnnDNt+H33JEkSs7FFIY7oieGYMWJIDr3J/TV8Q0cCBF0nUkcuqM8YlZn2xKJ107Vt272f9VMfcFsh8UkhMaMsb9ER7YkB3iAPLIC8jcb5WKSEKdo4BsqouDMk18oeRi8ivUquYxsFOb2HbR2lmcG/baBdViaPUToTq1V2Kyf3rqJU3kFju3qwLHcCC337+2jHrYUcM2lieF5AEZhJEm2PaZVWiWLHcBudnrcPSCeMkzgGSKKQ9GR1JLqVsIW2M6puIoMSQL7cXQwNzxOFJ9aSH08cdxxEwkpCC0RRGCPsKR+lQ7EkAluWsA5AgSP4lH3PIo2xlV9HEw3yNuIKjYOOP4heangWuMUjdPc0cNTojBAGd1SFGlkQqycSkrTWDQFElhXeH4tptTPqIUmeYEq5ADbt7O/oJKqCqqKU3u47XlE3ielUeF6Vt0O7qThVUfmMrUzM544RlCgUeWPPsM3S+JOiAJQKuzoTbFSVUWLNJW3cD7lbN7RR4XOqTQsIOq6vvKEkiTlWRQqjd7H3O6x9OdeTWzauCRYkggiDPJIqSdJp2cWQFd/ziAtBEWlugAW5DIRRyxbeI12spkKltzOv5RANqNwbn6ngg56XwvReHyaES6rWSDUqkkUcLDqqoAfpEKtMoHNAsBuKk+k85PibtW6WKOMFgCCqtIXiRYZUJ+eO2DOVagCRXcW5PDYPhFnjZpJUpJomjBQFw5Vi2/wBgj0K5ZU45OVUfh8G2X4c9IvN04md3dOj6gXjJsDdSqCTuA7Dnt6nwPze3/E4/gICIhF05UYhDKse+QyuSxCOq8KWY/KAW9RzJ1HgOr0UULSwpDIskiQtIwYkBXkdwN5RBGSGDBb3G+SMqeC+WtXPslV+lG6mNJnl2KauFYzR3KCwEfIoWLyj6J0eqWSNJFva6hl3KVNEWLVuR+hyznCPw28+jRsYpjK6SPbG9yxALzLVFj77uQAFvk53OOUEAggggEEGwQeQQR3zCnNmJ5pkrSTH/APW//wAc2WOec87tWhn/AOgj+dYi58zpwqfUR7lpn5+c0PpxQ/XOrfhmgEArkW3P1575ySTS2a2nit3I+mdd/DNK0y19/wCub3ua+JmR7fUcXJjPeuS17vDFrDObxL7Zm+LeGrNE8Ti1dSp/f3/bvmm2ROuVh8v+ZPBG0uoeF+6ng/4geVb9xmQc7h+LXljrQDUIPXEPXXcoTz/6Tz+hOcSdaOVlveU/HJ0kCRzQw/lSJ1p1UmJOXKxk2QdxJCrySx4yvEY5ZxFp4pSssoiEaMoMigqIR1Hsh2e2a/T8tDjjF57gkEcgjv3zW0fiE8patpKiea93SKs/Lz+gglgBQ+grjCr/AIFq2RSH1csE4uHSkMUWMFlEzySDsm1Sg22bXtwMzda8omeTqq+8SDqozIrjZ6gNwDKSARTAEn2N5NvTo6e9Mqqjq00jNK5ZS+2itgRodsnpXklTyKw08COgSCZt3WabpOg6MapYEskjH1EIP8BFGu5oxWj5R8M+JZ5G1ZjaMcxkMzy9RtpSNuVUvI6p6ubctzWYmpheKWcOIiyq6PbhwSSI2eNi35jbrPBP8Rqhw7wLUhZo2uCMrvXdIpYXtZlcg2AQSqqaABC3xuOaXg0Akim+G08mo1BU/wACskMZcqx6W0hmO4bQPk5YcjgMnS62SNH2ytGOm6LQYCRXlXqID7XVn6hSD9DI7xmCR2jZQ2yPTBGAUNHtMjSdi52N3rkydxVZpa7T9WHTI+tSR0BiGmCOo0/DHvQVrZBvZbNkfPxmfq9KNOEeNqmR2BZWRlbbLKodATuFdMCtte5I3AZQDxHeqh9Q6JAyCCNVawCwDyJVIr16iTRY5dl1EDwwqAukYsYpXHWdmhpCsjIOGB3PdD1GNa97r+C6mPT3JtLPIrxQK3pQCTfC8jSV3UGhtHckkjbRm1fR1EkjszvqXnSOOJDaNyql97AMFb5VQAECueBgTeZfDemGjWd5108cKSstois7Nsi2seyKK7Xu3XVHF8R8qRppWeFppmGyQSiIxRbGaRKKv6gT0i6m/UrdhWXfA/Iki6c64yadVhaT8mUlSZICxCMsqhXX0FiLJKqy1usDK1Pjk+r2HUs7gFhCPkVpNoG4ye7IDF9TSotqKyq9F5c18ypIHjWJ1hbUQ9DRoZlqRY92/ZcNIkjB2IuhZPF4eobTkyawGV98kgVWMcbrIVEnWJj4YBn3qqgAbSCeBucvjGoj0ruXcS6gyK7zMWdo40EVRb+QfzpkJ5NWAQA+UtTp4xpI1XVgmjM8NSUJCxRQtJQbpqpJY1zwSDgXIfFiEefVQJqfipWc7iYjuQMrOCijgmdqrjdGbBoAUvFNY2qKuNu8gRmKNHFLCgEbsTfUO0kXZP5dnvljT6aXVmHTaaSacLuVVZBEkavIpNkM1Au3LNxe3veURpIk1EsburIonRXIf1MqsIyqobssFq+OeeMIs+H6rVO8bQK83QTpoFhMgQSqyldqqRZLvyeWIvnNvTeLabRr8Mml62pHTR2lZHRpVaVShFsrRI7RMqjbuZDuNcZS8r+O6jw5Jp4ZURiUgZCNzgkuT6GICUEPrKtyQOLbG6mQ61m1To8rKrnUtLNDAGIisCJVAI2gXtG++LAvKqj5jjkimkjfpdRXdZHipdxCqpTahChBXFKoa7P0HbPwx1W/w2E7WVRuRA7bzS0pIahwW3ECuAQOazk/ljyYdfIjxBUiDgTJ66RR2pmNyl9r3trafpYA7lotKkMaxxKERRSqOwH05zFWNEtnlfxCkI0Etd6UD92Gej355D8Tp68PfnuyD/3YnlvHXunbivSbc3Jsff8A3fGdm/Dgf2VP0/1zjk3iCs6flqAO4Xi/1Odq/D8D4dK7VxnTkz141K78vL789eyz+5f9XsbxcMXOTyrxxrDHYhGVFTUwBlIIsEEEH3B4Iz5589+WvhNUygHpt6oj/wApPb9jY/bPo11zx/4h+WPi9Kdo/Mjt4/vxyn7j/MDKzY+eSMt+EeImCVWvapKh6VCdu6yRvVgCO4JB5r6DIZoiDzkVfXt74R6SPWS/EpM76eSdkhpdTGGrcpYStQ6dqqK5LG/zBYJ3AZui1lHURDeUnCgv0wZAFkEkfoUkKGcRggH6VdDL08aatQ66f4eDToTqZQeq0jlbFu23czsAADdFybqgDxXzC6OpHBUxCSJ+oJbggjVXkkBvgl1TaQV2XtU84aZGphk2gSLW3bHzEQyjexBsAAkksOSWO2vYZe0EPwr6ad5GC9STcIT0tRGY2ph6gKaihHJHqK+zDHeJxTxNHpnlvdtlWOOQBYpZJKIlHJ6ikFTu9Q9PNCi1tfG88z62InqK5UwnaBJu5kUXTB5FIJHA3tQ4FA2LQziWPUCPprv6qPIoEZKINQBwKYlAp2gercABzkejnXfPNNASsiyhAC0UYeRyVtgflXbIQt8mMD2OSyRS9KCOeRRBGolRWZgpEkoLsgSy59Y3FeQAQPkORavWyFUkaH+zh1WIfnCG4x60XcxFte5hZNseRZwF8I0aTkRdSZnETnToF7yBi/SFFjRAYghQSzAenvl7R6yIzpJEJt0RUwRCNWuX/wANj3G0yrEGU2W3GjzQydJq4zOzBOluDCLZI0axOwAVt7W2wWTV3Xua5tTa4CQiErEJ9qOqEpGgDoQBISdwtSWNCiD3F2UpmkGpfq6YtOSG6UiPV0Wd3ib1G7L9wBZNVxm/4V5Z/wCJauWTSTQaVITFJ2khWMMCWKNXBUr3JUmrHAsZOr1sKO3QKuE0wimduqOuxlVXKNu3BSCACdv5akbeaNSfQxOhGkEsvT06y6l37A2gcoijgKXCW192PYgiizq/L6pqESZpAJGn9SbNS56bvGqqqN+YxdApNgEk1wLNrzDo9VG8O5OpHAxg08jRLcojdgA0e5t4UoydiPRVnHeWPD5odNNrYp9OirE6NTgzoWbaiotXGzsoAb/Du/TKMesl1WoM8zs7KVTZFQcrJvQJCgGwIGYKVH/5RwbOBc0PimsbVwiHUATCmAV0jhUCOOcg7NsYFRrvWquPk/R3mHx2bUa1ZNZHHG7iNGa2VQpdCZBsfsUJF2QQ7H6EeZEMgL0DaA9QryFBIQkleACXAvt6h9c9P4J5YjmOlbWz9CGeKfpyWnoMEnTp+owNX7D/ABACgDRGj5Z8CWZppIdH1OnK/wAPIJH6RK0sKCKTc04aQxlrNKrncQKyDTeQW1viEqwmFdOrne8Jd44/UQYY2dF6hFcUK5Bs5u+H+TTqdR09NqZf+HQqYw4Lp1SwXrqgbj1uvqZfTwKvOneH6COCNYolCIopVH++T98vlTPDfCUghSKO6RVVbNkhRQs+/AxxOXBkGpi9x++TU+1iHq5478SiX0qoO7SL3NDgEm89PLJngvxMlLQxqPeS/p2U5M2S968OmM61qTHn6c/Gl3u1bPQSCAa3d+R9e2do8hLWmT/pGcKj05s0Rx9/6Z3ryQD8Ol/4V/oM1q4v8Z09HqJzT55L33+uv19PV4YtYZzeNdwwwyoa2QSrk5xjDA4X+KflboT9ZB+XMSeP4X/iH7/N/P6Zz5hn0x5n8BXVad4m9xan/Cw+Vv8AfsTnzp4toGikZHFMpKsPoQaOVhWGsZU2gnh1kU7j6SoIvbe0nleav0jmrGWT4mxgEYZXBkOqn3qAxcMYwm5iTINh3EAd5Gu9tihlvoieizrGR0YkBvbSx0zlifTW0GqNlqHasNJjEnwysz7j1lUqRsVgVLs1qNzML2sT2DrW6/TN49r4NXrS6f2aAmONFCl+mqRhA21fa1sgEn1GtxBtsTh4BHQMA1DuoXa+oTdHHHuIAooSYh7AsKFZFpvDZXeOKUmNAyQlpI+IVeXcWY/+H635sg+oi8K0fL+reTcIIjLrOnsjfeR0kjRkJjTgM7RlI1WibXgFmFPhi2DTq+pc6rTzhE0jRFkjrUfKGNoW32zCiCDV2CMy18NMCxSSsPRqGjlhBMcqNGVLU1V8oAsH0mvrzZjn6upWTSmYTiSWYFyrNtTa0TDbXUloOzHj6+zEhV8W8FaJzHVyiaWIoL3kqyhbjBISySFAJJ5+gybXwJpp1RZJGXpKkpaJbXqx7pDEjmitNauSt3Y9jkcUphty0cs8lFDcjyIW3qzBlYBZA9cncb2kcGzDqNQYmljn046pAU9XqrJGyr89FvmJIJ3Aj2AFigv+HaWBdOuo2Sy7WePVCl2oXB6JW1K+pVkFsSQwsLwLl0/iQjjmeHqzyTL/AGkyR+jpF0ZwxB3buqIwXBApq4JzO0GsjSA2m8gy9RXkpG3RdOBljBBLRu0j+/HuBebWi8V63h0WggRhqW1EhZt5AZDGSVJNBQbNr2/LJPzc0YcLdMKuoWVoXHVSOOVY7JBCuSVeuCRyt1xxieCeMnTyxyAt+XIktJtVjtNEbyDtO0sBwaJuvfLU/gV+Hpq0AChmilultjRBVme5TRXhFpBVkmzkDTS6nURK6JvG1AuxYF22XG4IFpQpPq77ffgYRteLMomGkeIyI0gliaKT8zbMNyUlsgYqUDbgWpFFgAZ7DyX4A+p2yTRdPSKiDTQOeoQwO5pVLi0DOXb2vfVEAZY8s+Q1fbNqY1ROpLNHptigRmR+AX+Z0CKlI1USbGdBU1linIv7d+362f8APJRkYb6Y4D65oP34oGNvFBwM3xXTbRuHb3+2cu/EXV7TFYvlzR/6c7KIweDyDnh/FfBEXWjeFIC7kLUa3Gvf34rGeP3akjtw2zUcZTVeo2o9X7V+md88nJUCf9K/0GYviHhcMo2kI324v9s9P5f02yJV+grLzcdxY7+o1bJ22sMMM4PGt4YmGVC41hi4YFeRc5T+LfljtqkX6LLQ/wDS5/8Aj/LOtMMoeI6JZY2RxauCrD7EYSvlp1o47SyKrqzIJApvaxIB4NA17XVj3zX80+BNpdS8Tfwng/4lPKt+4/1zEOVmNTWeLbFUJsQHpmSHZtLkQgmRitCtzvtAIK96Bo4eLpLEiJI/omV9QYY3+R3J2iVTZ3UI2prO1hzd5Uh1rCF4VVCrOkzkgbj0lYBdxNV62NAWT9arHzqqgusiyVJ+WQtFiux2Z1em2jcFH1o8cHDa74X5Pm1OpkghAfpb+oV3H5UJO0GizEowA9yPpzmbpCsQ3dQhtzRSRgFSY2WmIkAIo+tCO4sVYJqxqNa8sr6iISRzSSSyMsSsFUO1+hl5Asutf8v7Ch0gWVSyryqB9pC1fLNxuNX9L4/mR6iRZjFppNNG2m0kTq3X9TjqqYon1b92S2K7UA7ClBIY5S8WWJBqFi1Q1KSdKTqvEwdmDSUnrO5X7k9wVs9woKJen+L08jO0rtGipAUeGU7ySGC/QMGQqLVhXBzI8N0iyaiOKRmRWdUZghdgL2/3Y5J+w5/XKr0Xg0ug03iAOoSYxKb2kxv0jyeQFYagDiuFFnkEDnPl0cc+udIJgkTO+yXUvtDcH1saoM5P043e1E5KfDvQm5SumEqR6meMCVf7wgt1ASGYAsyqAPSVu7BwXyxvJhjl3zrMyGFfWrKVtJ0kU7CtD1E1QK1d0AtR+WoYzLpNUNR8ao/JWLY8SEwCVY2IJLF2YKdoAFXZ5I6N5X8mCOT4nU/m6ilC7iH6YVFRQWAAdgqgbj9P3y35Z8opprc+uVr9XJCAsW6UYJJVBZ/XPSKKyyB4Bx6rjA374ov3zQl344En7YxBkqjAFXJBipETk6xgYDUjzD8T8KE2tUsaCxkAf+a/++b/AFxdDn9P9fpldtGDJvPegB9qzede29t417b2ydf5aTaGWxz9CPv2OaekgoDLjLfez+uKBmOTfv6XW7ryTZhklYZyYKMW8beGEOGGJhgIwyGRcnOROMDnn4peWetB1kFyQg39WTuR+3f+ecSmjrPqfUR2CKvOA+f/ACv8JqSFH5UltGfpzyn7E/yIwzXklNEGgaINEWDRuiPcZp+FusKtIXJaWOdWjQHaFI2gSFWBVXYVQqhTWeFOYcl0xZvyg6oJSiuzUoA3cFmqwoNMf+kcGhlI1tK02pnOlTZJI8iIpRysJEN7bSthRQDtNCgWJstYj13jcmpgZJw8skbvLu4TpAhIWTaONliIbQF2baHzGqus1/UkdooRCkiqiqhKqyxqoddxrcWKKx45b2F1lbXgJIVV1YEKH6W9VPyts9YtiCBZI+Ye9XhpZAR4keMzHVmU7qsj1MDGwbvuJsd7Jv7Wut1cUciNAgVgpWWN/wA8WshFljw+4BSdoA9vcjGaXzBNFpjBE7Rq0nVcodpelCqCQNxC+ojmrbtYvPTeTfDviDp9O69TTRs2qkAQpcj7U6LyN3XYi/IP4mH/ADAIdB5QZ9XBp5maeNY90qwyKPhmZm6kR3blRlcGxQu+M6b5d8swaNCsKm2PqZiGc88AkAdv0GXNF4akd7FVb5OxFjB4rsoGX0TNyKFv9MlC4KmTpAcqGLkqocsR6cY9pVUe2UMTTn3yYKBkIlZvlHH1PA/l3OPXTj+I7v17fyydyBxnv5Rf+Q/n/wBscIr+Y/sLA/7nHA4XmLoPWgKHGJiAYuZCjFxBi4UuGJhgF4t428W8IdeGNvFwFOMOOxpwIpBnl/O/lz4vSsgHrX1Rn/mHt9gRY/f7Z6phleZMD5c1UBViGBBBIIPcUe2Vqzo/4q+WTHJ8Sg9Mhp/s31/8w/zB+uc5YZWSBAQ24mlW0AK9yyiuT2ok8X/U5Y8OaIMC8TyhN7ybTQYbQIx8toof5j7g0K4OVxIRdEi+D9+QaP1FgcH6Z6ryb5e1WpiniVxDDL0Hl3K1yhXeghAogNuJBIBofSsLD/D/AACTxSVpm/KZ2ZmAh2RLHaqoiriwRIKNf3fcknOu+H6LpxRxgkiNFjXcbNKKAs4vgXl5YIliiWlUVz3P1Yn3JObcWhA7850mVUY9OT2y3FpPrloMB/8AWQvrRdDk/Ref5nsP3yiRYQMZNq1Xgnn2AFk/oBzjDC7fMdo+i8n929v2/nksOnVPlH6n3P6nuczdfgRAu/YbB96LfyHA/wA8mi04X6k+5PJ/+v2x94Zi3tTrxwxoxwyIXFGAxcBcXEwGAuGJheQLi4l4ZQmF43FvCHYXiE4l4DrxLwxMKDkUgyQ4xsDE8f8ACl1ELxN2cEfofY/saP7Z88eKeHNDK8bimUkH9jn01Kuc48/+T+vNHKpC2Qkp57ezfc/w/uuGa8F5M8ky6+XgERD5nr/IffO8eC+W4tLEqKAFUf8A9JP1yXw+KDS6dI4doUAAE92470OSftjg7v2H/mk4/wDSg/1rOkkip31IHyjj6ngZX+JLfKC33+Vf5+/7Xj10I7uS5+/YfovYf1ye8XX4VAdJfzEkfQcD9/c5MiBRQAA+3GBOIcxb2HXiXiYoGQKBjhiAYowHDFxBi4CjFvEwwHXi3jbwvAdiY0uLA+vbFwHXhiXhgJijFwwyTDFwwpMMMMBMTDDIIJcyfFv7tv0P9MMMqVX8B+cf9P8ApnpMTDCmnGnDDKpDi4YZEAxVwwwpcXDDIFx2GGEKcMMMqgYowwwI5f4f+of0OSYYYBhhhgf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0" name="Picture 4" descr="http://t2.gstatic.com/images?q=tbn:ANd9GcR1e3kCBs9-jNBZpdVxXSteIWtHFK1owTkkrSb8vdoorHf0jT4A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chemeClr val="tx1"/>
                </a:solidFill>
              </a:rPr>
              <a:t>Notebook</a:t>
            </a:r>
            <a:endParaRPr lang="en-US" sz="66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Height= 10.5 cm</a:t>
            </a:r>
          </a:p>
          <a:p>
            <a:pPr>
              <a:buNone/>
            </a:pPr>
            <a:r>
              <a:rPr lang="en-US" sz="4400" dirty="0"/>
              <a:t>Length= 8 cm</a:t>
            </a:r>
          </a:p>
          <a:p>
            <a:pPr>
              <a:buNone/>
            </a:pPr>
            <a:r>
              <a:rPr lang="en-US" sz="4400" dirty="0"/>
              <a:t>Width= 3 cm</a:t>
            </a:r>
          </a:p>
          <a:p>
            <a:pPr>
              <a:buNone/>
            </a:pPr>
            <a:r>
              <a:rPr lang="en-US" sz="4400" dirty="0" smtClean="0"/>
              <a:t>Work= 10.5 x 8 x 3=</a:t>
            </a:r>
          </a:p>
          <a:p>
            <a:pPr>
              <a:buNone/>
            </a:pPr>
            <a:r>
              <a:rPr lang="en-US" sz="4400" dirty="0" smtClean="0"/>
              <a:t>252 cm cubed</a:t>
            </a: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 descr="data:image/jpeg;base64,/9j/4AAQSkZJRgABAQAAAQABAAD/2wCEAAkGBhQQEBUPDxIUDxQUFBQUFA8PFA8PFA8PFBQVFBQUFBQXHCYeFxkjGRQUHy8gJCcpLCwsFR4xNTAqNSYrLCkBCQoKDgwOFQ8PFCkcFRgpLCkpKSkpKSkpKSkpKSkpKSkpKSkpKSkpKSkpKSkpKSkpKSkpKSkpKSkpKSkpKSkpKf/AABEIAOEA4QMBIgACEQEDEQH/xAAcAAABBQEBAQAAAAAAAAAAAAADAAECBAUGBwj/xAA+EAACAgIAAwYCBwYDCQEAAAAAAQIDBBEFEiEGEzFBUWFxkQciYoGSobEUMkJSwdEjcqIzQ1Njc4Ky0vAV/8QAFwEBAQEBAAAAAAAAAAAAAAAAAAECA//EABwRAQEBAQADAQEAAAAAAAAAAAABEQISMVEhcf/aAAwDAQACEQMRAD8Ak4EHAsuJBxMtKzgQcSy4kHEgrOJBxLDiQcQANEGgziQaAGMSaIsBDCY2yofYtkdi2A7GFsbYCYwmxmwEyI7ZFsBEWOMyiLGY+yLAiyLJMiwIsZjtkWVCENsQHcuJBxDtEXEyqu4kHEsOJCUQqvKIOUSy4g5RArOIOUS1KIOUQKziDcSzKIKUQANEQsokJIIGLY7RFgLYtjbG2A+xmxtjbAdsbY2xmwFsYWxmwEyLFsi2UJkWO2RYDNkWx2R2ENscYco9BaGaJsZoyoTRBxDaItABcQbiHaINAAlEHKJsYXArLevSEf5p7W/gvFm5jdjqf95ZOb+zywX6NgcPKIOUT0WfYnGkujsj7qaf6ozcv6PX403KX2bIuP5x3+hrKmuHlEHKJ0Gb2Sya/GpzX81WrF8l1/IxbanF6acX6PafyZMVVlEG0WZQBSiQAZFhZIG0BHY2xMi2A+xtjbG2A7YzY2xtgJsZsZsZsoTIsdkdgIixNkWwhCFsQHowzFsbZFJkWPsTYEGjS4fhJfWn1flF+C+PqzPjYky1DKA34ZIWOQYcMoPDKINuGV7liGaYUMkNHJKN+GaPdCu1athCxek4xl+piRyA0ckvkmI5fYjEs6xjKl+tUnr8Mtows36NJ+NF0Z/ZtTg/mtr8kdNDLYeGcXYY8yz+yGVV1lRKS/mr1av9O3+RiWVtPTWn6Po19x7hDMRHJx6rlq6uFv8AnjGX5vqhkHhkog2j1vN+j3Et6wU6H/y5Nr8M9nP5/wBFlq60XQs+zYnU/mtr9B401wLRBm7xDshl07c8eel/FWu9j84b195iSjro/H0819xFQ2M2JkWyB9jbG2RbKJMi2JsZsBEWJsZsBDC2ID0TYuYHzDc5ATYnLzB85X4hdy1yf3fN6AF+1bew0MoxoXho3gbUMoPDKMSN4aGQRW5DKDwyTChkh4ZIG7DJDQyTDhkh4ZIG3HJCxyDFhkho5IG1HICwyfcxo5AaGQBtQzCxXmmHHICxyC6mN6GWBzOH0XrV9VdvvOMW/n4mZHIDQyvc15JjMz/ozw7OtfeY7+xLnj+Ge/1RzfEPolvj1ouruX8s+amX9V+aO9hmE58VUfd+iGwyvGOI9ksujbtx7El/HFd5H8UNox2e62cbm/3dR/N/mZXEMeGR/t667feUIc34kt/mTYuV46MegZ/YSmfWlypfp1sj8n1XzON4rwazGly2x8f3Zx6xml6P+niBntjbJNDMCOxxhwO75h+YHsWxgJzGfx2zVLf2o/qXNlLjdXNj2JeKjzfh+t/QYjCrySxDIMCnLLdeSRW3C8NG4x4ZBYheBqxuCxuMuFwaNwGnHIDwyTJjcFjaRWvDIDwyTGjeFhkAbUMgNDIMaOQGhkAbMMgNHIMaGQGjkAbMcgLHIMeOQaGJDa5n939wLnesg2MLYUhti2NsgTK2fhQvrddi5ov5p+TT8miw2RbKjyzivC5UWyql114S/mi/Br/71KTgd/2v4fz1q1LrB6b9YS/s9fNnHSxzc/WWfyCLn7MOXEdY4EXEO4gpMCOh9EJTId8B5txnGeLkSqfhvmg/Wt/u/Lw+KI05h2XaXgscyvW1GyO3XP0fnGX2Xr7vE82vjZRN12xcZLxT/Veq9yWK6SrKLVeSczRml+rLIrfhkB4XmLXlFmvIINiNwWNxlQvDxvA042hFaZsbg0bgNCNoWN5nRtCK0itKN4aGQZcbQkbgOg4ZX3k9eS6y+Hp950BQ4Ni93Ut/vS+s/v8ABfcv6l7YD7G2LYxFLY2zk+M/Sdh40nXzyvknprHjGai/RzbSf3bLvZ3ttjZ7caJOM0tum1KE+X1Wm1JfBlxG82RbE2RbIA5lXPXKD84tfl0OMljHbNnPTxup05ZrH/ZRGr+ziN4i3OACyJoSrK9kAM2yJWn4l66PoC7vl+JLcFSxcq69X6ehy/aPAlkLW108FqL18HrZ1dsdlG7GMTpceX5OFOp/WWvdeAqsvXid/lcPUujWzm+I9mPOvp7Gvy+hSpzC7VlmDdROt6kmv0CVZevElg6WvJLMMg56nLLtWURW3C8PG4x68ksQyCDVjcGjaZcLw0bgNKNpf4RT3t0IeTe3/lXV/kjEjadR2Ir5rJz/AJYpL4yf9okV2OxEdi2RT7PN/pO7XSi3gUS5ei7+cXp6ktqpPy6ab+KXqehZGQq4Ssl4QjKT+EU2/wBD57ysiV1krpvcrJSnJ+8nt/qVFJ4wbh108e6F9T1KuSkvfXk/Zrafsw0aw0KNl1HvtN6nGM4+EoqS+EltfqO2AwquSquD/hrhH8MUv6BGzKk2UpUlr2HdZ04Zqj3Ai73YjoyDbDXUycbi9VljplPksX8PhzL7O/0Ni2OzA432dhetv6s11jZHpKL+JBpWUpfu/PxbKdkTFx+OW4slVm7lDwjkpb6fbX9TfUozipRakn1TWmmS876WVQsrAygX51gZVnNtn2UlW3FNSVYKVYHO5nC4zWmjmeIdm3Hbr6+x6DZQVLsY1OvrOPMJRlB6aa9mGqy/U7PP4NGxdUcxxDgEodY9UXN9Jp6souV5Jz6k4vXh7MsVZZlXQ15BYheYdWUWq8kK2YXHe9gV/g2S9bNfhiv/AGPMoZB6V9Hlm8WX/Vl/4QJSOq2NsbY2zLSnxypzxb4R8ZU2pfFwlo8MpxvY9+2cbxDsUlNyrW4ttpLxjvy16GpNSuAqwvY6Hsr2e72+LkvqQanL309xj97/AC2buN2Qe+v1V6v+x02DgxphyQXu35yfqyUWWyEmJsHKRAWlbfwDNEaI6QQ7czI51DkHJjGkV5RAzgW5RBygRWXmYMbIuMkpJ+KZy13DbsFueNuyre5US8vVx9DuJQAWUlGLwvjNeTH6j1JfvQl0lF+6/qWp1GZxjsypS76h9zavCUem/ZgOH9onGXcZi7qfgp+EJ/f5Mlkp6acqwUqi/KCfVAZ1nOzG5VGUAUqi9KsDKsyrPtxyndi78UbEoAZ1F1HJcR4BGfXWn6o5nN4NOvy2j0qzGKWRhJ9Gjc632mPNo2NFmrKOh4l2cUusejOby+HTrfVdPVDPhq9VknpX0WZvNXfXvqpQnr2knFv5xR5DC1o6/wCjfjipzoRk9RuTqftJtOH+pJf9xmq9p2NsjsbZhUtkWxmxmwE2RbGbIykAnIaC2yDYSpm+ZqWrSZNAoMLE6sHES0IBOIOUCy4kXACpKAKUC5KBCVYFGdRl8U4NC+LjZFP380bsqwU6gOEVt/D3qW76PJ+Mq17eq9josLOrvgp1yUk/Ty9mvJl+/FUk01tPyZynEOztlE3fhvlfjKv+Ga9GvMDfnSBlAp8G7SxufdWrurV4wl5+8X5mxOnZi8/GpWdOoDKBoSqBTqObShKsFOgvypBuAGVZilHJ4apLqjoXSQeJssuJjz7iXZfzh09jn7cadUttOLT2pLpprwaZ7B/+dvyIWdjVcta8TeypjT7GdqI52OpNrvoJRth583lNL+WWt/Ha8je2eb5XY98MtjkV5tOJPyrtbfeQfjF1x3JxfwOk4V22otjqy2qufmlKfJL3jKcYvXs/zM3nFldE2RbKi4tS+quqfwsr/uBt47RHxuh8IyU38o7MqvuQKyxJbfQyLO0sX0qi5/al9VfLxf5D089j5pvfovBL4I1OamtGNu37FqsBRjl2uGjownXEPGJGJNFEtCGEBZcRnEPyjOJBWcCLrLTgRcCipKsFKsvOsg6yChKor2UGpKoHKko4/jnZiF63rlmvCa6PZlYXH7cSXc5qcoeEb11aX2vX4nfTxzN4jweNsXGcdoBUuNsVODUk1tST2mQnjaOSnhZHDpuzHfeVb3KmXh93ozrOAcfpzY/UfLNfvVS6Sj/de5LJTcDdIOWObdmAAli6OdmN6x+50EhUaTxQcsbRlUKaEYParti8ZPHxdO7+Kzo1SvZec/0LXHuLumPd1P8AxZLx/wCHF/xfH0+ZylHB99X1b6tvq234m+Yza5ueNOyTnNynKT3Kc25Sk/Vt+IenhTfkdfj8EXoaePwlLyNsuPxeASfkbuF2c9ToqsNLwRZhUBSxOFxiaVVaXgPGoNGBQ8A0SMYhIxAnEIiEUTSAkIQgNHQtDi2QM0JxJCKIOIzgEFogC6yLqLGhuUCq6gU8cvcozgBjZPD1JdVs4zjvZBqXfY7dVkeqcej2elOkDbh7A4rs52/1JY3El3c/CORrUZf515P3O7eEpLmjpp9U11TXqmczxvsdC+L3Hr6mfwDFz+Ht11ct9PlXc2lB+sWuq+Bf6OsswGvI57jfGVVuqrU7fPzjV7y9/Y0r7czJXLZOGPF+McdNSa9HZLr8tA8XsvCHgjHi1rksfhkpNyluUm9uT8WzSp4ZryOojwtLyJLCRplg14PsHhiGv+yi/ZwM2OOTVBf7gXclFNVE1WWu6F3YFdVk1ANyD8gA1EkokuUlygQ0OS0IC4OR2PsgkIYdAOLQhALQ+hDgNoXKSHAjyi5SQgG5ROI4gB92LlCDaAG4DOAVjaAC6yLrD6G5QAOsi6yxykXEAHILkDco3KAHkFyheUXKUC5RuUJoWgB6HJaEARDiEA6HHEQIkMIBxxCAccQgEIQgEhCEAyExCAQhCAYQhAMRYhAMMxCAYZjiKIjMQgHEI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g8NEA8PDxAQDw8PDw0NDQ8PDw8PDA8PFBAVFBQQFBQXHCYeFxkjGRQSHy8gIycpLCwsFR4xNTAqNSYsLCkBCQoKDQwODwwNFCkYFBgpKSkpKSkpKSk2KSkpKSkpKSkpKSkpKSkpKSkpKSkpKSkpKSkpKSkpKSkpKSkpKSkpKf/AABEIALcBEwMBIgACEQEDEQH/xAAcAAEAAgMBAQEAAAAAAAAAAAAAAQIDBAUGBwj/xAA7EAACAgEABgcGAwcFAQAAAAAAAQIRAwQFEiExQQZRYXGBkdETIkJSobFyweEjMjNDU2KiFRaCkvEH/8QAFwEBAQEBAAAAAAAAAAAAAAAAAAECA//EABoRAQEBAQADAAAAAAAAAAAAAAABAhESQUL/2gAMAwEAAhEDEQA/APuAAAAABYAACwAFiwYs+kxxranJRXW3QGUWcnJ0jxr9yMp9u6K+pT/cT5YvOa9AOyDjx1++eNeEv0NnFrnFLjcX2rd5oDfBXHkUlcWmutNNFgAAAAAAAAAAAAAAAAAAAAAAAAAAAkEEgCAAAoAAAAB5DXukvJnlG/dx1FLldb35nrpzSTb4JNvwR4R5NuUpP4pSl5uwMuNGZGKJdMouiysomWsItj0qWN7UXT59T71zPS6DpizQU13SXU+aPJ5Wb3R3SHHLsfDNO11NK0/uQemFAkKECwAAAEkEkASRQAEkAASQAAoCwAokgAKBIAgAAAAAAAAAAaWuc2xgyvrjsrvk6/M8hhiei6UZaxwh8078Ir1aOBBAXSJCQSKi8SxEUTIDDNm/0dx3mb+WEn4tpepz5spDLKG+MpRfXGTi/oQe6B47FrbPH+bPxqX3Ru4teZlxcZd8a+xOq9IDjY9fP4oJ90mjYhrvG+MZLyZR0QasNaYX8aXfaMy0iD4Si/8AkgMgKqa615k7a60BIMcs8FxlFd8kjXy62ww+JPsjvYG3ZJwVrV6RmxwitmG2m18Uq37+zcd4AAAAAAAAAAAAFiwFChYsBQFiwAAYHmek2W8sI/LC/Fv9Ec2CM2s8u3nyP+7ZXdFV+RiRRdFkiiLxCLIiRYpNgYZsoMjK+07GZoyRRmijBHIupmVZV2gZkw5GL2y7SbAvZVsiyCi6kW2zCTYVl2jFlmTZimBvahjeePYpv6V+Z6o830bh+0k+qH3kvQ9IAFAAAAAAACgLJAgAAAAAAAApmybMXL5U5eSsuaOu8uzgn2pQXi/SwPKR3tt8W2/FsyFYIukUEXiQkWQRJiyMyNmvne9LtIMMnb7i5HMSlRKMsWZUaaMsJV3AZMitEQn5l2UyR5hVgSgURQBZICGjFNGdoxTA7PRmH8R/gj92d05PRyFY5PrnXkl6nWAAAAAAAAAAACQAABAAEkAAcXpLl93HDrk5PwX6naPNdIMt5lH5YJeLt+gHPgi6RCJKLJEkImwisjVzvfE2ps0tIl70e8glMjJwsgspJcSCkZl4St0Hig+td3AyQcI8P1CspXK93kTtWUzP3X4FGVegoR5eH2LUBCReKKpF4ooNGGSM0jDJEV6TUcawx7XJ/WjoGrqyGzhxr+xPz3/mbQRIIAEggABYCAkAAQAAAAAAAAeP0/Lt5skuuTS7luX2PWaRl2ITl8sZPyVnjIlgumSiAUXTJKolkFZs0tJi3TXFbzayM0dLyOOzT3N0yIh5Z/KUjCfUy045LdSVci2HJKcbTSadN8mZVKxz6mS8c+plvbTg4qTUk3yJUskpSSa3Ot6/Q0K49uPwtrqMvvz3VsrmUjpEkp3Vx3fWi2NZZJPaW/fy9ANuKLmKCle/hz6jKALRRBZFETMLVujLNjRYbWSC65xX1CvWYobMYrqSXkqLAEQAAAAAAAAAAEgWQwBJAAAADn68y7OGX9zjHzfomeZgjt9Jcu7HDrcpPw3L8zjxRYqUhRZIUVFQyaIkQYcjOfpz/d/Ejeys15RT4q+8iNKU1OUtuVJOkuXE3McsexV+693PiVWKL+FeSNmGGNVsquPDcZVqy2FKHs97tXzXEyYsO3LJ7zVPlz3s3IYorekl3JWXUEraSV8dxpXOxtezyLmmr7d//pnwaFFqLuXBPiq+xteyjv3Lfx3LeXjGgJSJACJolIhFijFkNnU0LzQ7Np/4v1NaZ0Oj8P2kn1Qf1aCvQAAiBJAAEkAASQAJBAAAAAAAAAYHmte5NrM18sYx8eP5mnFFtJzKeSc7/elJruvcR7RFVZIUV9vXL6lvaphBoxzMu0mrMWVAamVmJl8jMb4EoQW83II18MLNyESQWii1ExiWoqsYLNFWBNiylkooyIsyqJbCMUjr9HofxJfhj92ciR3uj8f2cn1zf0SCumACIAAAAAAAAAEgAQAAsAAGAB4zS8DxylGmnHdv4Ncn3GjrDJlx4cssMVPLGEpYoPhKSW5HutJ0OGVVOKfU+DXczlZ+jv8ATku6S3+a9AvX5xydNNbZcjU9KzY2m04QrEo7/wB2kr8zvas6UafFb9JyS69vZn90fUNb9BMWkvaz6LGcv6kN2T/tHecDN/8AOsEH7stIx9ktmUfrG/qcNY1b2V2m8tTV/TfKmlnhGcfmh7s14cH9D1WjafHNFTxvajLg+3mmuTOHi6DYueXJLsqEV9mdvQdWwwQUIKo227bcm+bvwNYm/pjXj6TlhateKMUMd0b60ZvgZceiJHVhgw4DYUTLs0UkERQYshsKMoyWyrYFWTEgsii8RIIMDGz02qYbOGFc05eLdnmGz1egqseP8EfsBnsAEQsAASQABJAACwAAAoUAAoUAAoUAAFACGiRQGKWiwfGEX3xizG9W4X/Lj4bjZoUBqPVePqa7mzHLVEeUpLyZv0KA5U9TPlJPvTRrz1Tl5JPul6ndFAebnoGVcYS8Ff2NacGuKa79x62g43xVgeObIPWZNCxy4wi/BWYJanwv4a7pSKPNpFkjuy1Hj5Oa8U/yKPUS5TfjFeoHISKzZ2P9Cfz/AOP6hagXOb8Ir1CuF2de49hhhsxiuqMV5KjW0XVWPG7ScpLg5cu43CIAUKAAUKAAUKAAUKAAUAJIAAWSAAAAEEgAQSAAAAEWTYAECyQAFgABYACwABFk2ABFkgARZIAEWTYAECwABNgALAAH/9k=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AutoShape 6" descr="data:image/jpeg;base64,/9j/4AAQSkZJRgABAQAAAQABAAD/2wCEAAkGBw8PEBAQEBAPDw8VEBAUDRAQDxEPDxAPFBIWFhQRFRQYHCggGBolGxQVITEhJSkrLi4uFx8zODM4NygtLisBCgoKDgwOFA8PFSwcFBwsKzcsKyw3LCwsLCsrLSwsKywsLCwrKyssLCwrLCsrKywsLCs3KywsLCs3LCs3KysrLP/AABEIANAA0AMBIgACEQEDEQH/xAAcAAEAAwEBAQEBAAAAAAAAAAAAAwQFAgEGBwj/xAA7EAACAQMACAIHBgQHAAAAAAAAAQIDBBEFEiExMlFhcRNBBiKBobHB0SNCYpHh8BRScoIHMzSDkrLx/8QAFgEBAQEAAAAAAAAAAAAAAAAAAAEC/8QAGBEBAQEBAQAAAAAAAAAAAAAAAAERMRL/2gAMAwEAAhEDEQA/AP3EAAAAAAAAAAAAAAK1/VcYbN7eF0yB1UuoReG8vkllntK5hJ4T28nsZnaKuYaq8tbLTf3o+T9pHpy5iqbnHbOHrJp4aiuLHPZnYEbYK9hceLThPmk9m4sBQAAAAAAAAAAAAAAAAAAAAAAAAjlWS6nlw9ntK2qQTOuV76DqQaz+8bfcdYPkv8SLXSNazdPR8pQqOX2mpPUqOnjhjLyyS3FzV650na2sYRr3NCk9VKOvUjHKiks4yZtf0x0XPFKN5RnKo/DhGEtZuU/VSzjqfz7pH0Z0nGTVWyvHLL2+DUqZ/uSefzOrD0X0nVcYwsbtvOfWozgv+UkkNXzH9W2NsqFKnRjnEIRgsvLeqsZb8ywqzR+df4VaA0rZxq/x1ZujKMVQt5VHWlCWdstZ8K8sJs/QNUSpizCun0JigolyjuRUdgAoAAAAAAAAAAAAAAAAAACG64fyKcZ4Llzwv2FCRBL40ex54seaKlQpVWTVa2tDmvzPPFgvNGJrHSn+8jRtO6gvM8d3HGf0MV1Uvf8A+ktpB1GpS4PJcxo141W1ncvLm+pet+FGdGWTRt+FFRIACgAAAAAAAAAAAAAAAAAAIrjhZnyNG44WZ0iUQ1CjWReqFKqiVVZ/v6HkpYE5YOKNB1X5KK4nj3EV3bUnUeXwJ7evQ09bBxsSSSwluEfPsWRKsW25mtQ4V2Mqh5mrQ4V2KiQAFAAAAAAAAAAAAAAAAAAAR1+FmdI0q3C+xmslENQp1kXKhWlDLwSqpxoubx2y+SL2FFaq3EmqorC9vUiYw14SRRwiRfQCagt5q0OFdjLobn7DUocK7FRIACgAAAAAAAAAAAAAAAAAAOKvC+xmyNOpufZmbIlEM0IRx3OpPG1lSrdPbhL4kVJI4RD4rZ3CTGmJcHqTEWSRYHdGOM5NWjwrsZkDTo8K7FiOwAUAAAAAAAAAAAAAAAAAABzPc+xmM1JbmZbJRWrveVtQtVkV5v5kVEkdxPGexIJYslgQxJoFE8DTpbl2MyBqUty7IsR0ACgAAAAAAAAAAAAAAAAAADMtmoZUiUQVipJluuU5byK8/U9R4dQRBJEmgQxJqZRPA1Ke5dkZcDUp7l2RYjoAFAAAAAAAAAAAAAAAAAAADLkahl1N77kor1inNfMu1ipIiuGj2JyzqJBLD6E1NfIhiTQKJ4mpDcuyMuBqx3LsWI9ABQAAAAAAAAAAAAAAAAAAAzKu9938Sze3XhrC2ye7p1ZTcs7fPzJRFWKky1VZVqEVx+p7H6HLOosglgTQIIE0CixA1Y7l2MqLLlndKezdJeXNcyxFoAFAAAAAAAAAAAAAAAAA8bPSG8eIS7AY1arrycub2dvIkjLKIIor0LnVnKEt2s9V9eQqRcqsgmS1WVpyMtOGzpMicvn+R1F/ICaLLEGU4P5fqWKbAtRkRUqmrJS5P3EN1dKmsZ9d8MfPv2OmajNfQpnpBZTzCPb4E4UAAAAAAAAAAAAAAAAI7iGtGS5rBIeNAfOrO1PZKLw11KNzRcpN4zk39IWPietBqFRLY2sxa/lkuXUxK1yoyjCsvAm3iOu1qTf4J7pdtj6BGdWuq1LYkpfhnlPHcoy9IMNqVOouzjNfE+nqwk1qtKa5SWfczNr6OoT44av9MpQ+OwmDEn6S0lvVXt4UsnMPSem91Ou/9vHxZp1PRq3ltUqq5LMX78HtH0ZoLGZ1X0zFZ9pBSWnpPhoyfWc4w+GSeN3cVMesqfSmnJvprP6Fb0tcrK3jUsrX+JrOrCGpJVKz1JZy1GON2zfsPoNG06uqtaKpt71GKj7kXBBbWUlzy97k8yfcv3Fbw0vvTlJRpx/nm90V02NvoijX01SjUdChF3d0uKjQaepnc6s+Gku+3Y8JmvobRM4y8e5lGpctNRUE/CoQe+FPO17lmT2vHLYXiNWxpakIwb1mopOW7WfmyycQR2GgAAAAAAAAAAAAAAAAAAeOJDXoRnFxnGM4NYlGSUotdUycAfPz9HIR/wAirWtuUYSVSl28OaaS7YK1TR+kYcNSzuF+OFW2l+ac17j6jA1UB8e6ekFvsKEv6L6L/wC1JEbek/u6Oo/338Yr3Umfaap5qBMfIKy0xUWM6PtOv215Jez7NEi9EHV/1l5c3UdmaUWrW3fPMKfrST5Sk0fV6p7qoKp6PsKNvTVKhSp0aS4YU4qEV7EWlE7AAAAAAAAAAAAf/9k="/>
          <p:cNvSpPr>
            <a:spLocks noChangeAspect="1" noChangeArrowheads="1"/>
          </p:cNvSpPr>
          <p:nvPr/>
        </p:nvSpPr>
        <p:spPr bwMode="auto">
          <a:xfrm>
            <a:off x="0" y="-944563"/>
            <a:ext cx="198120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6" name="AutoShape 8" descr="data:image/jpeg;base64,/9j/4AAQSkZJRgABAQAAAQABAAD/2wCEAAkGBhQQERQUEhQVFRUUEhcWFxgSFBcaFxUWFRgWFRUVFxQXHCYeGBkjGRUUHy8gIycpLiwsFx4xNTAtNSYrLCkBCQoKDgwOGg8PGS0kHyU1Li8sKiwsLCopNCw1LSw1KSw0KTAtKS0sLDUsKSwsLCkpLCksLCwsLiwpLCwsLCwpLv/AABEIAOEA4QMBIgACEQEDEQH/xAAcAAEAAgMBAQEAAAAAAAAAAAAABAUCAwYHAQj/xABNEAABAwIDBAYFCAQMBQUAAAABAAIDBBESITEFE0FRBiIyYXGBByNykbEUM0JSocHR8GJzs+EVJDQ1dHWCkrLCw/EIFlNktCVDVGWi/8QAGgEBAAIDAQAAAAAAAAAAAAAAAAECAwQFBv/EADERAAIBAgMFBgYCAwAAAAAAAAABAgMRBCExEkFRcYEFEyJhkfAUobHB0eEyUiNCcv/aAAwDAQACEQMRAD8A9xREQBERAEREAREQECorH3IjANsjfW/gojqiXiSPAKPU/Ov9tTsZDRmbeOiAhPnfxc73lRnzy3OENPe6Z4+wMPxU41DvrHuv+9Yx1j+DrjnYZm/ggKWSuqxf1ELuRbVE38nRgrQ6sruFNEfGY5fdpyXRmreON/Frch7l9bUu1uDfS7W294CiwOdjqqs9qnYM8rOuCPEvFvtW2GpqvpU7G9/ygD7BiXRRVJ4ltx+iMlujlPdbhYC6WBTtxcHH+8VmySTg93vcVcNmJNgR3/mylNOSWBTRSzcCT4j9ymQ1Ug+cDQOd7HyC3VRI5qvt9pHxUgukREAREQBERAEREAREQBERAEREAREQBERAc7Un1r/aUxvZCgVrgJJLkAAkknKwGZN+GSnlmQv/ALk3PnkgIs/5z081i1ZyxnQg56X4nWy1M5H8+aAzX0HxNzwtkANfsKxc633eKyaLZ/n7UBvY3TuW6/55d6jRgn7hb4qQ08D4X4HuQG6NS2KEzW3PSwyACmN0QGmc68vzdQeI8R8VMquXmVBGo9ofFAXSIiAIiIAiIgCIiAIiIAiIgCIiAIiIAiIgOX2q27phh3l2vGAfTu0jB56eaovkkAaXOFbThsgADWOyJYQHm7SSLF93cyugqh65/tFTmnq+Ovf5KGiko3Zxb201XeKGsmDpomtIwuJkbHGCSS4DO1w69u07QhpHTjPnl5HLLhwyWczssuHDxWsD9/PwRExjYy7z8V9bnmfK40y1WNr628O/xWWv7+OSksbmG/7jrkpAz5X+GX59xWmNbNM/Hz5IDc3PI/heylRaXOv5yUQD3+/LipkfegNFUOHj/soI7TfaHxU2pUIdpvtD4hAXSIiAIiIAiIgCIiAIiIAiIgCIiAIiIAiIUBzVZ88/2lMZ2VDrfnn+19ylB3Vv70BomPJa25cPcspMrnj3ce5R6urbAzG8YnHssGRd4n6Lb8VMYuTsispKKuyUxhcNDpnYG2fC6+NNssgNAuLptsVMtbDI67hHKCWMuI42O6rjbiQ0k3OZsuqn2uB823zfn7m6LDj69LAtRqyzavZZv3zsYsLX+JTcU0k7ZlnE0ngspKhrdXsB73D4XXK1ldI/V58BkPcFTVUJOpPvK5C7Wc/4Rtz/AEZ5+A9Cgroi/A2RheQXYQ4YnAWDnYdSASM+9WcTss/zdeb+jqlHyypcRmynjAPECRzi7y6gXo8ZuOXxC61GbnBSZjp1NuN7Gmo/N1Baes32h8VNqXe/7fyVBb2m+0PisxkLxERAEREAREQBERAEREAREQBERAEREAREQHNVo9c/2vuCkg9Ufd9yjVp9c/2vuClM7IQEaWRrBjfpezRzceA+Kq9szsJu43LhoNbcu5VHSDbOKqcAfV04wD9KS4xnvuRbwaearBVlzi5xuT+fctbH15YdKFN2m1dvgvz9DRVeNWUk14dOdi7inysAGjkNPPmtwKqG1YbqfAAXJ7gBmVuiq3OOZMY7gHSHyPUb/wDo9y8hUotu7fV+8zoUpOXhir+SJ5YoFVURjtSMHi4BSWU7Cb7reHnO97we/d3awHwapsU5ZpHE0chCwD4KqdKnrJvkvy0bDw1WS0S6/orOiNfGyvLMTSKmDCCHA9eJ2JrfNrnf3V3e1tqMpKaWoeQGxRueb8cIuG+Zy81Ry1FNAWSVjaODrXjfLu43YhoW4uOvFcX6b+mEZp46OGQO3wbPM5hBbuR1oxiH1nWdlwb3r12Cd6S16qzNKNN07pnpFLXmSmgmlwMdLHEXDFZm8lDbMaXdolzsLRqbhQ9n7VbNUVETWuaaWaJji7R5kaHgtHAAEZ8brxPZdRWzbX2bFXvebSQSxRktDWRi74iGR9VrrMHfa1+S9e2C69ftU/8AeUo8200QK2y52yIikBERAEREAREQBERAEREAREQBERAEREBzFd88/wAfuC3y1IjjfIRlGxz/ABwgkZ8lor/nn+OXuC17fixUUwxxxAsAL5nYY2txAuxHwCmNrq5So2ovZ1PMWTE6m51JPFx1JUls1he4FtSeH4nu/BYv2UN2ZKeogq42kNe6A9aMnIF7CT1f0r/ipfRrYXyrFUSua2khJDTI7C2R4yc9zvqggjyA5rkYtylKU2rt5mp2dgnN2q+GMdfwvN/IxpQ54xAENPE6uH4dwy8Vk2GV5wwh7jyiBJ83DTzXXbL2fFVOa6OWGeEOs408gcG20acOgXlm3fSfWSVvyaAtpqdlZusEDcL3tbKGXfJrwPZtrndaOGwlWs26i2UuOp6P4unRio0ooutsbFp6XrbUrREbYvk8Lt5UOvpfXCDnwt+ksukXTOn2K9kVJRhz30bZ4ppZCXB8pcBvB9IBoJyOthlquE9LH87136xv7Jimel/+V0v9V0/+dduFCEEkkalbF1auUnlwKnpNsqoDKarq5t8+vZJKMVy5rWkWuTkAcWTQABaysul1IxmztlvawNfLRzGRwAxSYDGxmJ2pwtFhyGSl+kH+QbD/AKC//TWnpp/Nmx/6FUf42LY4GqXnSSQxdIdkv+vFQa8nuMRPxXo/Q+UPl2jIL2ftZzQSDmIooozbwcHDyXn3plonRR7JrGWBbCyMvto9rWSxX5i4efIruvRm+R+zaaWX5yommqH5WuZZ3uBsMrEWPmETuD0JERSAiIgCIiAIiIAiIgCIiAIiIAiIgCFEQHLbVqGROnlkNo4WukeQLkNYzEbDibArxl89T0prTE17YYo4XzRROBLGta5sYuB2pHF4u7gLr2bacIdMSb9SVp7iHMMLmkaEESn3Lx7/AIfpbbRkc45N2bISToAJ4fuChgr/AEPNLtpmB92snp6iGZnMBhuD3gjVSduVD9tbQFBTOEVHSskbEy12/wAXYcUpaD1nOcMIJ0a7TW8f0bMeX7R2g0WFNRVMjTnYTTNcWN0sbAOv5Ld6BWX2oB/2kv2ln4qHxJu7WKv0S9IXUe06YtJDKh7YJGjQ704WG1/ovLTfgLqurG22o/8ArJ3/AJCg9FwRV0gGvyuEC3MSt0VhtN3/AKtKf/s3/wDkFTv9+RBK9LH87136xv7Jinel/wDldL/VVP8A51X+lSUHa1cQQRvQPMRtBHjcEK+9IWwaiurqeOlhfM4bMpgcIFm3Dj1nEgN14lVW4Ef0hfyDYf8AQX/6ay6U7Oll2ZscxxSPHyWZl42OdZzntsLNF75FdRtzo3RujoKesqHPmoqbdOpaAbyZ8hDXOaSOw2wAu7DrqF1OyHzwmDd/xakET4GUhax0kbmRTTNmfPckuswXaCRmL3N1WVSKko3zeiJ1Vyo6a1sn8Axw1kDG1NQ6KGngDus1wwta4k/TABJ0AxAFdzs6hbTx08DezDHFGNfoBovnzXjvo42fVbSnp6ysfJJHTWhpd5brSj6bRbrCIAyOecy5jRckWXtNxjbyxD3CwCyJEF4iIpAREQBERAEREAREQBERAEREAREQBERAcztH52T24/8AHGvzP0brKiNsgpGvdJPTvhduo3PkEJe18haG9nsAF1sgTxX6X2n86/8AWR/tIl45/wAPGe0ZP6vk/bwI94KroR0pkbT1WzwWmGooqksAaLtmbE+QHEBd2INLesTo21gADu9B9a2ParMRtjppmjxDRIfsY73LHoTTD/mFsYHVbV1QtbIMDZh7rFYTeizaUVUWU0Ty3Gd1PHIGt3T7gOMgIIGB1j3EjNV1IuQfRTsn5RtGnc84Y6Z3yqV5NmsbD12lzjkBjDfK6tekvour3VkrqaH5RDPK6WOSNzcBbIcXWcTYa+a7Lot0XipWOo4XNlu5rtoztF2Ow2LKGMnVpzx8mk3sXC1p/wAm0zb7t1VDG4uJhgqpWQkuzPqweqO4WC5uJ7UoYep3c738lcyxoykro5TYfQqLZrJN5AzaVY4BkkLZGthpmOALg+V9wZXA30JtoALk3e1toVMwwyTbiKzQIKLqAAADA+oAD3gW+jgH3WRpo4YxHEwRxtvZrb8dSSc3OJzJJJJ1UWGlMjshiOtuAA4knIDxXNl2pUqv/GrLd/b3yOjRw1OK2p5/Qx6LbHEOUTGsc8YWhgtZvfbnqSVL6S1EwmpW0hjMrJS1jJgSycPY5k5fhzDbOvfk0c1Ys2nBRxPe92Nxaez9L9Fl9G83G3wW7oRsl8j3V1Q2z3jDC3QMjPEA6X4d2f0rLo4HDSoydSqr1JZf8rz82cnG4rv6kYUnks3w98Cw2VsJ0N5Jntknwbsbpm7hgjyduYI7nA0kNLiSS7C2+Qa0TGDrN9ofFTaocu/96hsHWb7QXVJLxERAEREAREQBERAEREAREQBERAEREAQovhQHM7VPrH/rIv2kS8R9B21GUtXUTym0cWzJnuPc2eE2HMk2AHEle2bYPrH/AKyH9pEvzl0L6Nv2g/dNOCJrcVTMTZkMIOIl5JAJJaCGniL6NJAHW+iTZ0kstRXvaS6R3yeIjLFPVO9c9ovf1cZLj3X1sut6XdEoKeJm4mrIopKkQmKOqkELWuZIbsjvpdt8N7ZnQK96MULGsjkijMdPHG6OijcHBxa752skB0fJwuLht9C8gQOnj3iOmaI5XMErpnva1zmtIa5jWm2hsSfcsVZtU3bUx1Z7EHJECmr6mmjbFHDTPiZ2d0x8YHMljMQuTck96zk2/UHLdxs8GSPPwVfS9JIW6yAeOR9ytoOkbHZR72U8oo3u+0Cy8xOlDazo3fFO32M0O0G1k4rp+Gl8iHeR5u5ksh/SG7aP7TvuHmsK6V7W+te2Nl+xHk0ngSdXnxv3K/j2bVz6RNp2/XqXAutzbFGTf+0QrbZXReGneJHXmm4STW6uX0GDqs452v3rrYONaOdOmqfnrLo3p0SNfEOpicpybXD+MfTV/Moej3Q907mzVbS2MWLIX9uS2bTKD2W6HB7+S9GiOSg4s8+PM6KZHmLLpwpqGhNOnGmrIj1J14chkq6WXDhI/wCowe97QfiVY1R+z7VS7Vq2xtjJIBfUQxtBPac6RtwOdmtcf7JVzI8kdUiIhIREQBERAEREAREQBERAEREAREQBfCvq+FAcb0rqtyJ5CCWxuhkfYElsTJYXTPAGZwxh7rDkqDop0Thkp4mMY5uzmESNY9pbJtKWw9dUNNjuAezG4dbC09kAHr6yQtqHka3H+EKRvC4XJugI9S8uJv8AhlyHILGnqHNyBt3C+nhokw5arBmaA3msP0sBPe0fekm0S1rnyPDGNbicTZrWNAuXF2VgFpDeZ/BQNvG8Hd8opRrkQ6phBB7u7io0KvwpslN2oXjEKepcCLtLo2NOYyJbJI1w8CAVsG13f/FqL8704885lzFdSRmonlwyPcZCXNa4DDY4cRGFzsJABBBtqtFTGwtaY7ASynrMdI42jidiDRLdhsWNBNgRnlxOu6ktVb30LunUTszqI+lAc1rmwPLXAFjnyxhjmnRzX3IcDkbi/itjekNRnaCPAG33glmfprk2nwm3c8lZ9GZLUkAaSQyFrBc3LgwYQ4niSGg3GRurkuOE2zNsu82yGa2Urq5jd9LnEjptvywxzsEbrkbuhmOPDbEY5pntYbYhngdqFTVsks21qON0hkih3czbta0t3hcy7wzql2NtgQBlfvJ0bZ2vTRNijqZRG4uxsxB1oo37sOJjDTk8sda/V6hPeb+WnwbQgjyxAxYiAM2sxFgy4Av960q05xW09MvqUq08rN7z0QL6gRbpmCIiAIiIAiIgCIiAIiIAiIgCIiAL4V9XwoDh67pHTtqZY5ZmRSNfa03UBFgQWPd1X5EaFXUEjXN6r2OH6L2kfYVx/SSJrquZsjWvaXjJwFjZrCRpe18PvVRL0Sp5NGNYW23jmYgy50Db37vt5LmPtCMZOMka7nNPJJnocsZJtl39YaLU9wbq5g9qRosPNeXVPRiBzy2HeH6odY+F+ryWU3RCnjAxPdivo3d2HIXw5nVX+PplO/qf0+Z6FN0hpWZPq6YEcN/Hf+6CSq6v6Q09Thgp5N9IZoJCGtdgZHBNHLJI+UgNADWHjmXDmuQouirHHMubGLG925i2drDgclabFp44XVm7BAEdKDckkgyy4tdAcLcu4KsserOy0Vy9F1K04waSTdiyrq2kllkjZVYpMZeWNjY5wtn2HPuRbUEWIJyzUymro2E70STh9rtkp2AEjDYNxPNmixOGxzcSLLi9lbBlb8mYWMwwVU05qGyNLpmv3gDA22K5Lg118gGqDB0fm3JYyfA80YhnJqHOxVG9jlAub2vCWtxNFhjAzzWs6zv4ZpdL/fl6nZVNf7Rfvoegs6SCnhALnRRQss0tiYzBE3JgLnOcMm4W5NGi0s6dNL2R7yZhlY4s+UPiixEPEeAMkha4vJOQA0HguZ2ZsoNgkp3btzpHvG6mmu22EEtBjjjLW2z6jcr3HFR4qeLdtMtU02hs0ubLIWh9XHMxscjuu8NEeDnx0ClYmpJSTm8tLRXro2VlQhFq0V1Za7Tr6B0pkkho3SGVkLi6Izvx2MbGlpuNInC9rdQ8irPYtc6olpqiRpbJLgY4OFso5MnYQbC7SzxABXKymmgleGmZ0kNQXgRxwsN24y5rpHN9YCH5uLiRhFrG9+l6OgYqXCxzBvnODXkkjFO5oPWzsSwkdxFslSTeV5N6PPnwy+hixEUoXSS5HqgX1fAvq7pqhERAEREAREQBERAEREAREQBERAF8K+rEoDzLpGb1VRYXOMZNyv1G9Uu4DME2voo9Q67S10dTAbOs10gfHibexDnHO92i98rZLf0kIZVTl1yXSdVo+qGNvl3kHVVdNtSF7DhxssBiaARYOtk5sRIOZAIXCVRRlNON83wNWWbJE9S2KzY73N7ut1jzzzIAvzulPs+3WlIJBuBbQ52vlcdUnjfNYUtQxpG7c1wuMcj3AAE4rtaOdhfyAAUpzxIA4G4Pj9/+658pOKst+/eWSWrMJ575DIAZAcAq9tbuJmyWBY/BDM1xsDG6QWkDvoujcS8E8MQyvcSpQoEoxGwGK/Dn+KzYfJmOdRppot9sej6KNwEs73h7ZGtvC5xDHY7/ADberbfSZ3GLFnewCjSdEKbE5zpJbybp5c2kms4xXbHYtADSDHo3D2h9YLRs/Z0mAEyVEbBbCG1MzW2+qG4gALcshZbKyQWDWCV1za8k0zjeznXxOceAOdvBbnfUdqyUvXI3FjJ2vZeiuW0fR2JrzIPlLnPwSktpXsHWYcPzjrBwbkW6gmxsVt/gykja3etcG4gP4xNTtsNQ4XceqDYZZi4AFrqli2TDEfWta57xcRvIcBcWsQczzt35qY19OGkeqiOHBia1oc0AglosMtSOBzyWN16KaUabfNsn4qq9699DZLtaGwMTKfrXzxzVRxH9CFuC2meOy30+0N7WNIYY276FrGmwOFgZmQ3Ia31424KnrNoMYTcmzdA0WDIwQ4OJIF3HE3TibW0Uvo9V72eFxGEsma21zctcLgWIFs3A+SOptbKjBJXWmuphlVnN+Jnq6IEXfMoREQBERAEREAREQBERAEREAREQBYlZL4UB5p0gfu6ueQ9ouDWZXsAxoxWNwTiJt4KndM5zWh8Rxl4a4WMeMHCQ5zm2HADxIy0XS7c2M81ksos/TA0ZEHCBnfI81VuY+Nt3MkZna8hOJ7zrbu8+HAWC87VhOFRtxfPca7um+BzVLXRNDbMLm4rlsbg9hcwvaGh+G5z4gnW3erg1uFm+ONwdcNjAwtjGIgB3I30yu455LZLI12etsxG3C0PdivicRxGXPTILTHhYHNsy2eNrQMAF8wb5Xt56aLHKcZZoi5HqNpNeQ1huSxrnBtjuw8Fwx2OuRy424LGZ0DWhzz1iWuALcTWmM4tBw6hda/B11k4QkNjZE22FouC49UdkHPTUZ6rZHsOMN9e0ZZhjXPydpbI5NDbtz4aABTtQit68t5Cs3dFfE7fub6wiPdOLesREA7e9c4jbqjHd2t25rKGOGma6Nrw50jiA/dm2gOQxXcLRgg8bDXNSpwwYWxsIGgaHvIvm8khzrakuN9STxKlU+x2A45Qc7Owknje4Odsy53kbZK0qkUs8lwCzeWvEp6anjfGXybxzAwl2AYC9mLCWtaSCH9dpuMz7gp8Jh7OF5c9+JkbXNcGW+vJe/C2nE8Apk8bCLYG2GgsCBx4+A9wWptUI7jEGhws7DhBw8QDqBbL3pGptp6kTmo5Gh0pzZuRhwtJyc8FzS52mTScQbqM7i6ndGaOQVMRksGioaRhw2PVZlYaDG51u5iMa6UtEcbnXyY2Ntw1gOb3vAsCbjL7LC6udi9H5hNE6SzA2QOwkguNu4Gw8yppxqSktmO8vF3PQgi+BfV6I2AiIgCIiAIiIAiIgCIiAIiIAiIgC+FfUQHMbR+ff4j/CFJieQ0WuFK2lsfeHGx2F9he4u11tL8R4hQnRTMyMJd3xPaR7nFp9wQGiqha++JrD7TGn4hRP4Ip3DOCK2LF2ALm9wbNtxz8Qts9YBk5sjPbieB/etZaxtSL/AKjR4n7M1Rwi9yIsgNkwt0jAIGovca6HUalaz0dp3ZmM56eskBz49rVSW1bDpI0+DgTfyWxkgvk4Hn1tLd351VO4pXvsr0DSeRopOjVNGLNjI8ZJCb87l17qSdgwG/q7k83vP3rfHIPrD3hZOqWaY2W9sI6FJu7ivQWSyNTdhUx/9iM+0y+njdWVJs6KMdSKNvssaPgFCG0YsvWM8nA+WSlQ7QaOzvHeEb/iW2+1ZFCK0SFlwM535ZHLuUSLts9oLc8yP7MTgOcjmj7GklbqPZxacT3AkaBos0d+eZOv4KxJYBERAEREAREQBERAEREAREQBERAEREAREQBfERAfVX7SX1EBy+0dT4qtOp8URAb4e0PFXNHoiIDoKHsqQiIAgX1EAREQBERAEREAREQBERA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8" name="Picture 10" descr="http://t2.gstatic.com/images?q=tbn:ANd9GcQYeds0SWcxqupN5kNr1oYDcOFmwUCzFnHS9p3TLHB8nT72zl8AIdQyu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79248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6600" b="1" u="sng" dirty="0" smtClean="0">
                <a:solidFill>
                  <a:schemeClr val="tx1"/>
                </a:solidFill>
              </a:rPr>
              <a:t>Paper Towel Roll</a:t>
            </a:r>
            <a:endParaRPr lang="en-US" sz="66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Height= 11 in</a:t>
            </a:r>
          </a:p>
          <a:p>
            <a:pPr>
              <a:buNone/>
            </a:pPr>
            <a:r>
              <a:rPr lang="en-US" sz="4400" dirty="0"/>
              <a:t>Radius= 5 in</a:t>
            </a:r>
          </a:p>
          <a:p>
            <a:pPr>
              <a:buNone/>
            </a:pPr>
            <a:r>
              <a:rPr lang="en-US" sz="4400" dirty="0" smtClean="0"/>
              <a:t>Work= (11x11) x </a:t>
            </a:r>
            <a:r>
              <a:rPr lang="en-US" sz="4400" dirty="0" smtClean="0"/>
              <a:t>3.14 x </a:t>
            </a:r>
            <a:r>
              <a:rPr lang="en-US" sz="4400" dirty="0" smtClean="0"/>
              <a:t>5=</a:t>
            </a:r>
          </a:p>
          <a:p>
            <a:pPr>
              <a:buNone/>
            </a:pPr>
            <a:r>
              <a:rPr lang="en-US" sz="4400" dirty="0" smtClean="0"/>
              <a:t>1899.7 in cubed</a:t>
            </a:r>
            <a:endParaRPr lang="en-US" sz="4400" dirty="0"/>
          </a:p>
          <a:p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 descr="data:image/jpeg;base64,/9j/4AAQSkZJRgABAQAAAQABAAD/2wCEAAkGBxQTEhQUEhQVFRQXFRQUFRcXFxcXFxQXFxUXFhcUFR0eHCggGBolHBUVITEhJSkrLi4uFx8zODMsNygtLiwBCgoKDg0OGhAQGiwmICUvLCwsLC8tNC8sLCwsLCwsLCwsLCwsLCwsLCwsLDQsLCwsLCwsLCwsLCwsLCwsLCwsLP/AABEIAOEA4QMBIgACEQEDEQH/xAAcAAEAAQUBAQAAAAAAAAAAAAAABwECAwQFBgj/xABCEAACAQICBQoEAgkEAQUAAAABAgADEQQSBQYhMUEHEyIyUWFxgZGhQnKxwVLRFDNDYoKSorLwI8Lh8VMVJGNz0v/EABoBAQADAQEBAAAAAAAAAAAAAAABAgMEBQb/xAAsEQACAQMDAwIGAwEBAAAAAAAAAQIDETEEEiETQVEiYTKBkaGx8AUUcUIj/9oADAMBAAIRAxEAPwCcYiIAiIgCIiAIiIAiIgCImKriEXrMq+JA+sAyxOTX1lwidbEUvJgx9rzmYjX/AAS/tGb5Ub72kbkaKjUeIv6HqYng6/KfQHUo1W+bKv0JnNxXKhU/Z0FHe7FvYW+sr1Imq0dZ9iTokOV+UfGndzS/KhP1YzmV9b8a+/EOPlsn0AkdVGq0FR5aJ1JmtidJUaf6yrTT5nVfqZAWJ0jWfa9Wo3bmdj9TNO0r1fY1X8d5l9idq+uGCTfiKZ+W7H2BnLr8pGCXcaj+CW/uIkOARI6rNVoKay2fRGiNJJiKS1qRJRhsuLEWNiD3gibk8LyR4vNhalM/s6pt8rgN9c091Nou6ueXWhsm4iIiSZiIiAIiIAiIgCUJtvlZ4Tlc08aGGWjTaz1yVJG8UwOmR43VfMyG7IvCDnJRR6htYcKL/wDuKWzf0wZoVtdsEv7XN4K/5SC8Da6/KV9LGbsxdVnqR/j4d2yVsTyj4YdRKj+QUfWczFcp3/joDxZ7+wA+sj5QSbC5J3AXJPcBxl1bB1FBLU3UDYSVIyndZtnRPcbSvUkarR0I5/J62vykYk9VaS99iT7mc2vrrjW/bEeAQfQTgmmbkb7X6pzDZvII2Ed8z1MC6gllcGyOOgbFX3MTw3rbx7pG6TNFRox/5RkxGmcRU69aq38Zt6bppvUY7yT4mbdPRVVjaw3uLllsGRS7K23Y1gTbjY9kvp6HZnCZ16QQoRcqwcEqbkCwJGXbtud0izZffCODnH/Nktsd3t2zq09G0701LsHq086EhVQMbgKxuT11Zb+ExUqIXEBdoyMCQd4KDMwPmDFh1E7mthMBUq/q0LbSN4G0C5G0gXttl2I0e6KHYDKTlGVlbblzfCSN30PZL9BYrm8RQcnorUUtfZ0SQHP8t5uaOx4oc6FqAEVaT0yLkMEdgRsG4qYSRWUpJ8HJXDOQCEYgkKDY2JOwC+68zYfR1RzZQLkgDpL0iVLADbtNlPpOhitKU7WpGquU2CgKquoqF6bMesGFxs2i6g7JT/16z5xTUt0OmeixZHZgXyWDXBAPblEmyI3VHhGumiDa7OoFqLk7T0Kxyq+7gSARNmjoRC4Q1CTz36O9ky5XKnKdpOYZlI4bpqtpZipQKgBUpuucnOc4EueAbaDvmN9KVczsHILkFytlzEcdnHadscC1R9y7E6PUUVdSCejzikkMjMD8JG1bhrMCZzzMtSsx6zMwuTtJIuePuZhJkM0imlye65I8ZlxNWkdz0sw8UYfZj6SWZAupeN5rHYdidhcUz4VOh9WEnqb0nweRr42qX8oRETQ4hERAEREAREQBIO5Ycbn0gE4UqSL5tdz7FZOM+duUGrm0niz/APIq/wAtNF+0pPB1aNf+hz8H8J7Gt6g/8TozlYfce6x9CJ1JzM9yGCoPZ5fnPS4msqYqtVJXm6lJiy3B5xqtLqZQb3FRrm+7LPM3lM0J2InDcd5sbSIuKhpuVotmpr8SU+bemQLb9jC2y5N5gTSagA2bN+j8wd1rqwNNweNrLcd05IMpeTuZVUonUGmirs6oAXqCq6k3UsA42DgDna4vxtNdNMVFCquUBVRV6IJGRiyML3swLGx75o3mQ0GA6pHiLfWLsnpw8GVsaWZTVHOKuay9UbSWsCu0DMSZrVqhYljvYkk952mX81s2lR4sPtcyzKOLegJ+tpBNksGEmFl5C/vH0X85XMv4R5s32IgktloPnMprdyj+FfyvKNXYi2Y27Lm0ALRf8Jt3i31lVpdpUeLA/S8wS6CC/IOLegJ+tpRsn7x9B+csMsaAZVxAQhlTapDAlmJuDcbiB7T6KwWIFSmlRdzorjwYAj6z5uMnPk6xvO6Po9qA0j/ASB7Wm1J82PO/kI+lSPSxETY8sREQBERAEREAoxnzprhY47Gnjz7+QB3+4n0LimspnztrQ5/TMZ31ST6g7/P6Sk8HVpPjZpYXfbtBHtOpSU5VNxtA493G04+GaxHjOjhj0bdhI95zs9qDNiw4t6An62lOj+8fCy/YzGIIlS5kDgHqg+JY/QiBU27Ao8FH/csgyQZGrt+I+sxNEsgF15S8ShggSl4vKEwCplsFv82ShaAVEqTKBpS8ArLDK3lpMEFpkp8jWMvSr0vwutQDucEH3SRaTPYckuMyY7JfZVpuviVs49laXg7SObVR3UmTREROk8MREQBERAEREA1sd1TPnzXGnlx9YEXzAH1UbfafQ2KHRMgnlMo5cajbsyW9GI2920SssG+mdpnlaZnVoHaw8D6icdOzvnUw77R3qPYmc7PbpszwJQxKmpcJQytpQj/NsAf5unr9SNU0xmHxDPcOCEotcjI4XMSQNhG1Rt755ASZ+T6itLBUATZquaoAd7XN9n8OWXpq7OTWVHCn6c3IbxGHam7U3GV1Yqw7CDY+XfxFpiIkl8qertx+l0xtUBaw7V+Gp4jce63ZIykSjZ2NKFZVYKRVYMtzSsqbFhiVnY0RqxicQudKYWna/OVGFOmfAnafEC0lK5SU4xV5M49pQz11Dk+r1Aear4RyN6rUY288k85pfRVbDVObroUbeOIYbrqdxElxaKxrQk7J8mkTBlAJaxkFypm/q1jBRxeHqHYFqrc9xOU+xM5t5Y4vCKyV1Y+n4mhoHG89hqNX8dNGPiQL+95vzrPnmrOwiIggREQBERALKo2SGuV6hZqL9jMvqAf9smdpF3K/hb4fN+F1Prdf90iWDSi7TRFbLZj439ds3sOOp4sPUX+00i17G3AflNrDP0fBlPvb7zmke5SwbrCJQymaVNy4SktgQQZEpliFG0sQoHaSbD6yQdf9Ithq2Dp0jbmEDjv3KAe6yH1nmdR8FzuOoDgGNRvBAWHuFHnL9fMXzuOrm9wrCmPBFAP9WaXXETmmt1ZJ9k39eCXtFY+ni8OrgAo62ZTtsSLMh9xIX1v0CcHiGp7ebbp0ifiTs8VOw+R4zt8musHMVuZqH/TqnZ2K+4Hz3ek99rrq+MZhyotzqdOkf3uKnuYbPQ8Jp8cfc4ot6atZ/C/37EFGVEq6kEgggg2IOwgg2II7bxeYHqnpdQdBrisUBUF6dMc44/FYgKp7id/cLcZ2uV96gq0EBIommbKNgzhiDf8AhKW855bVzTtTB1udQBrjKyncwO3yOwTJrdrQ+OZCyhEQEKoN9p3knyEumttjllTm66l2ObofSL4etTqoSCrAnvX4ge24vJi5Q9GLiMDUYdakvPIbbbKLsPArf2kX6P1YYoK2Lf8ARqB3Fh/q1O6mm/zPoZMuiKtOvhKZTMab0soz2zFbZel3y9NcNM5tXNbozj2PnkyyZq1PKzLxUlT4g2+0xNMj0S28peDKCCCb+SjGc5gFU76b1KflfOPZ57GRXyLYzpYmkTvCVAPC6t9VkqTpg7o8TUx21WIiJYwEREAREQChnh+UzDZsJW7kLfy9L7T3M8/rXh89GovajD1BEEp2dz51Rri5Nzu8AJt4U7GHcfbbNSgnRa+8WFvA7Sf84zawR6Q9PWc0j3KTN8NceUpFA9EekraUOkpKiUEBoB73kow/+piK5BIp0wBbb1rsQO02Qes84ur+OrMXGGrEsSxLKE2sbnrkds9bq3jTgtEPiVALvU6ObcemKQv3WDGefxPKBjn2Coq/Ki/UzR2skzhi6kqk5Qtm3PsZMLyeY5rXWnT+aptH8oMlnQyVVooldkaqq2YrextsB27b2t5yDMVrFi6nXxFU/wAVh7TLqxp98NiVqlmZerUBJOZTv8xv8pMZJYIraerUj6muPY9Pyp6u82/6XTHQqELWA4Pwfwbce+3bI/DT6Kr0qeJoFTZ6VVLeKsN47JAun9EvhMQ9F/hN1b8aHqt+feDFSNuRoq25bJZRoZpJGhNW6WBwpx2MQPVCh0pmxFMm2QW41LkbeHDtnhdXkU4vDhuqa1K/843/AEky6/aMfEYKqlMEuMrqo3sUN8o7yLxBcNjV1LSjDs8kK6Z0rVxVU1azFidwucqj8KjgJLfJXic+AUH4KlRPK+Yf3SFlO2xHSva3xX7Lb790mLkuwL0KLrW6D1G51aR2OqWC52HC54HsEU77hrFHpWXyI01wwvNY7Erw513Hg5z/AO6cYiSXyh6oYmvjBVw9POtRUDHMq5GXYS1zutl2i+4yO9J4Tmqr0yyvkYqWXcSN5ErJWZtQqxnBWfNjTi8oYIlTU9XyZYzm9IUr7nD0z/ELj3USdp8z6LxXNVqVQfBUR/5WBt7T6WRwQCNxAI85vSfB5euj6lIuiImhwiIiAIiIAnN0wl0M6U1NILdTAPmjSFLJWxKdlRx5Cof+JjoNtE62uNDLj64/FZvVR+U49IzCR7FB3SZ00O1h2Mfzl15jpnb4qp+0yTI7RKWv3nu+kT1WpWgFepTxGIqU6dBGzAMy5qhU7Ba+xbjeezzkpXKVJqEbs7nKGn6PgMHhvDN382gv/U8jiSxrtjNHYtFWpigr0ySrUxntewYEWsQbDjwkY6Ro0ke1GqaqWHSK5DfiLXPdL1MnPpG9lmnfnsarQe+DMuFxBpurgKSpuAyhlPiNxmZ1sljkmx71MKyMDlpvamxBsVIvlB42N/UTo69arDG0hlIWulzTY7Ab70cjblPbwMjHEa641hbnio7EAQeVhsnKxGl679etUbxZj95rvVrHn/1Jupvul+/Iv0voivhHQVcqt1lKOG6pG3Zu223yTdXOUfD1KariW5qqAAxPUb94Hh4SIXN9pMsYSqlbB0VKCqRSnnyS7p7lAwdK7YdVrVuDBQAO8tvPgJHmD1pxCYr9KzZqhuGvuZT8FuC7BbwnEi0OTYp6eEE0ke30zyl4itTKU1WjcWZlJLd+W+6eHJlGlpEhtvJeEIwVooEy0y4mWiCShE+iNSsbz2BwznaeaVW+ZBkPus+d3MmPkYxufB1KZP6us1vldVYf1Z5enk49bG8L+CQIiJueUIiIAiIgCYcSNhmaWVRsgEC8puHy45G4NTAP8LN/+hPJILG3fJB5YsPZqFTsdl9RmH9pkfsekeH+fWYzyenpX6UdCier4FfQ3+8ytNaieiO5vqP+Js3mTPRRSW5oJlpEAvBgS0ReAVi0tJmxQwrPmA3qhcg7yuzqjidoPhAbsYTLbzeOiq1wObYEkDbs2kkAeNwRbtEy0dCOwBzIL2yi5Ja+W1rA/wDkT+aLMq5xXc5plpnXwOEptTQsCoYV89S56DUwGU23WOZVta54S6phqCoVzqWDFgSRt2VVUXXbkbLSPaMxk2KuojiKOzfKspG8EeItxt9j6TpVMTSp1abUQAFD5rqXJLZ1swJAYFCN1t53RjdKU2R0VCuck+YKMtySWIDc9vJNnG3ZFhufZHPbCP0egxzLnWwvmW5FxbhcGZaGiazMAEK7VF26I6TZRv79/ZM66XITIEUqAyrfeA9I0qgJFs2YG+3iBLKmmqpBHRAzFx0RdWLMxZSblTdm2jtjgh7znES2ZK1UsSzbySTuG07TsEwkwWDCSDyLYzLiq1In9ZSzDxpsPs59JHt539QsfzOkMMx3F+bPhUBT6kHykxdmY1o7qbR9DxETpPEEREAREQBKNKyhgEX8sOFvhs34aiN6nL/ukSs20HjYfT/qTnymYXPg64A282SPFekPpIOWiAt9+xWHgdhHr9JnM7tI+DYoHot4A+hm0DNTCDbbtBHtNhDsEwZ6kcFwgykHZBY2tGVwlamzAFVdCwIuCtxm2eF5s4WpQp3uBVOY2upsVsQo22sc2Vj2gkTl3lRFyrimdqpphQSaaFT09oCLvJyMLLcEdG4vbo981MRpMtULhQCVqJa5IyuX2cNwew+UTn3lQZN2QoRR0cTpmoXZkJS+2w4dLOf6iTMKPWqAkM5AKg9LKAWtlG8AXyD+Udk0rze0bj+aFQWJzhRsIBBVwwO1T3jzi5DjZelGA4N9nRa5ubWN9ym/9S+sur6OqqpZkIUAEm67jlsbXv8AGnD4h2zbTTbKRlVdhQi+ZrFECKd+/KqeOUTUr6SqMCLgKVCkBR1QqIB22tTQfwiOBeZp2lLRDGQXKNLM0M8sEkq2VaUMrBEEFsup1SjK69ZSGHiDce4lLS1oB9Q4HEipTp1BudFceDAH7zPPKcl+ONXRtAnemel4hGKi3laernSndHgzjtk14EREkqIiIAiIgHC1moZ6TjtUj1Fp86JiCKYQix2g+GY3HsPUz6Y0sl1M+bdMUCuKrJ2VX8gSW+8pM6tK/U0UwbdJfETZUW2dhImmhF9m4e/fN5m6TeR9ReYM9eGBeUaLykguWmUlzSxj2wQXXgzC1dR8QgVxwBPgDBF0jNKgRTp1D1aTn2m5R0PiW3U7eN5O1+Cjr01mSNOUIncoapYlt5A8APznRoag1G6zsfDZLKnIylrKK7njmEsZwOI9ZJGG5O6Y6wJ8T/yZ1sLqVRX4V9JbpMxevh2T/fqQ+qk7gx8FJm1R0ZWbq0m87CTVQ1dpLw9hNynoumPhk9P3MXrpdkiGcPqxiG+FV8STOlhtR6p6z+iyW0wqjcB6TKEEt04mb1lV9/sRnhuT0fEXPnb6TvaH1Jw6VEL0UcZgCHAcG+zaDs4z19hL6PXTxJ9AZO2Pgydeo8yZ0cPQWmoSmqoo2BVAVQOwAbBMkRLGQiIgCIiAIiIBq45bqZ8+a94fJjqtv2mQ/wBIB91E+iMQNhkG8q9DLiKbj4kZfQj7MZWWDfTu0zyCbbBfXtP5ToUqeY9EM5AAOUbAR3mYNGYVnKovWc2v+FeJkwauatU6VNRl22mUY7jvrajpJJZIvTRNdurT9T+Qm1R1WxLdi+A/OTGmBQfCJlWiBwE06cTjesqvuRNQ1Dqt1nby/wCp0sNycL8Vz4ySsoiTtXgylXqPMmeLwuoVFfhE6tDVaivwj0noJSWM228nPpaHpruWbCYNB8ImxEEFopASthKxeAIiIAiLRaAIiVgCX4PbU8BbzNvt9Zr4nELTRnchVUFmJ4AC5M0NS9LjEo1Qcajj0PR/pynzi5O12ueriBEECIiAIiIAiIgFtQbJEPLDhehTf8NS38wt+Ul9pHvKngs+Fqfu2f8AlIP2kPBem7STPI8neBDVC54WUeAsT/ndJZQWEjnk0Gw/MftJHkQ+E01LvVkIiJYwERNXE6RpU/1lWmnzOo+pgG1KThV9cMGv7dX/APrBqf2gzm4vlDwy9VKr+SoP62EjcjRUpvCZ6+0SPMRymf8Ajorf96oT/ap+s51XX7GP1EUfLSY+7P8AaRvRf+vPvx/rJUlC0iKppnSNTc9UA96IP6VB95gOisZV67E/M9R/7iY3PwOlFZmvySzitLUKf6ytTX5nUfeczE65YNP22b5FZ/7RPAYfU6qd72+VQs6NDUS/WLt4mPULUV3b+R28Tyi4ZeqlRj35V+pv7Tk4jlOO6nQXzcn2C/eb2F1Epj4B57Z1sNqgg3KB5CLPyN9JYj9WeMqa945+oij5aR/3EzUbSWk6u+pU9VT+0CShR1aUcJu0tAoOEbfcda2Ir6EPLq5iqx/1KhPzMz/UyTtRtCfo1LICSSSzE8SQB5bAJ3qWilHCbtKiBukqKRSdaclZvgyCViJJmIiIAiIgCIiAJwtZMGHpsCNhBB853ZhxNLMLQCDtXtO/+n1alKtTZlDEgra43DiQCCAJ3MTyor+zw5Pz1APZQ09JprVOnVa7ICe201cNqYi7kA8pTa13Oh1YSd3Hn/TytXlExb/q6aL4I7/Uiaj6f0lU3NUA7hTT/bf3kkUNWFHCbtLV9Rwk7fcjrJYivyRG2j8bV67ub/iqVG9s1vaZaGqFU72A8EF/WTFT0Oo4TZTR6jhGxD+xU7OxEtDUcnrM7eJnSw2odMfBfx2yTlwqjhLxSEmyM3Um8tnhMNqcg3KB5CdOjqyo4T1QUStpJQ4NLQCDhNunohRwnUiAaaYBRwmVcMBwmeIBYKQlQsuiAUtKxEAREQBERAEREAREQBERAEoYiAYakosRAMiy+IgASsRAEREAREQBERAEREAREQBERAEREAREQBERAP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4" name="Picture 4" descr="http://t2.gstatic.com/images?q=tbn:ANd9GcQ_v_OO5Vx4m7lGflpi6qMEV7S585wjNaywndFNg4b_rPFDt2YtDkX-du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chemeClr val="tx1"/>
                </a:solidFill>
              </a:rPr>
              <a:t>Dictionary</a:t>
            </a:r>
            <a:r>
              <a:rPr lang="en-US" sz="6600" b="1" u="sng" dirty="0" smtClean="0"/>
              <a:t> 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/>
              <a:t>Height= </a:t>
            </a:r>
            <a:r>
              <a:rPr lang="en-US" sz="4400" dirty="0" smtClean="0"/>
              <a:t>10 inches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Length= </a:t>
            </a:r>
            <a:r>
              <a:rPr lang="en-US" sz="4400" dirty="0" smtClean="0"/>
              <a:t>8 inches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Width= </a:t>
            </a:r>
            <a:r>
              <a:rPr lang="en-US" sz="4400" dirty="0" smtClean="0"/>
              <a:t>4</a:t>
            </a:r>
            <a:r>
              <a:rPr lang="en-US" sz="4400" dirty="0" smtClean="0"/>
              <a:t> inches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Work= </a:t>
            </a:r>
            <a:r>
              <a:rPr lang="en-US" sz="4400" dirty="0" smtClean="0"/>
              <a:t>10 </a:t>
            </a:r>
            <a:r>
              <a:rPr lang="en-US" sz="4400" dirty="0" smtClean="0"/>
              <a:t>x 8 x </a:t>
            </a:r>
            <a:r>
              <a:rPr lang="en-US" sz="4400" dirty="0" smtClean="0"/>
              <a:t>4 </a:t>
            </a:r>
            <a:r>
              <a:rPr lang="en-US" sz="4400" dirty="0" smtClean="0"/>
              <a:t>=</a:t>
            </a:r>
          </a:p>
          <a:p>
            <a:pPr>
              <a:buNone/>
            </a:pPr>
            <a:r>
              <a:rPr lang="en-US" sz="4400" dirty="0" smtClean="0"/>
              <a:t>320</a:t>
            </a:r>
            <a:r>
              <a:rPr lang="en-US" sz="4400" dirty="0" smtClean="0"/>
              <a:t> inches cubed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QEBAQEBQQFRUVEBUREBQQEBAPFRUUFBAVFBUQFBUXHCYfFxsjGhQXHy8gIycqLCwsGB8xNTAqNSYrLCkBCQoKDgwOGg8PGiwkHSQsLCwpLCwsLCwpLCkpLCwpLCwsLCwsLCwqLCwtLCwpLCwsLCwsLCksLCwpLCksLCksLP/AABEIAJMA8AMBIgACEQEDEQH/xAAaAAACAwEBAAAAAAAAAAAAAAACAwABBAYF/8QAOhAAAgEDAgQEBAUDAwMFAAAAAQIRAAMhEjEEIkFRBRNhcTKBkaEGQlKx8CPB0RRiknLh8RUWM1OC/8QAGQEBAQEBAQEAAAAAAAAAAAAAAAEDAgQF/8QAHhEBAAMAAwEBAQEAAAAAAAAAAAECEQMhMRJBcVH/2gAMAwEAAhEDEQA/AOiCRUK07TVaa9evMTFVFO00JWqEkVUU0pQlaBcUJFNiq00CiKEimlaErQKIoCtOK0JWgSVoCtPK0BWgQVoCtPZaWy1QhhQFaeVoStEZytCVp5WgK10EFaArWgpQFKqYQRU000rVaaIUVoStOK1RWgQVoStPK0JWqElaArTytCVoO9ipFNiq0159aF6ahWmaakVQgrQlaeVoStAkrVRTStCRRCSKErTStVFArTQladFCVoEFaArTytCVoM5WhK09loCKujOy0BWtBFCUqjOVoStP00JWqhBWh0U8rVFaDOUoSlaCtCVq6M5WqK08pQlaqYQVoStPKVRSgzlaEpTylUUpo7qKkUyKrTXna4CKEimkUJFEwsihIphFUVq6hRFDFOK0OmroTpqtNO01NNNMIK0JWnlaopU0xnKUJStBSgZam4uM7LSylN4viRbtuw6KTPfYAL2ya5XhvEmtthuuQ2xMx8vcVjXniZ68a24ZiO/XRFKrTQ8Hxy3QdOGHxKTkevqPWnla9ETrGYwgpQlKeVoStdahBSh008rQFaaElaHTTylCUq6ElaEpTylVoqhGihK1oK0JSoM5WhK08rQFaDt6lSpWLRRFURRVKGAK0JWm1UU1CStVpp0UJFNC9NUVpkVIpphWmqimkUm7cjABJ9M/zb71xe8VjZdVpNpyAXDH/bNIe7jVgDqf8T86o3hOOY/PT0yx6+wob8qC7gkBdUATjcD3AHT1r5vLzzfr8fQ4uGKd/rx/HeO8t0RgbiNOpBCpy8oa5juxAE9CcxXMBp+5gycdp6+8Vt8bvzdcLDqqLzDJOcsR6Ex7V5SNgGRgTHuckx8q0p1Di/ctdq7BkFlYHlP5pjOa6Dw/x4E6L8K3R9lb1bsfXY+lcuGwRtnM7e3vP7UxGkDbsJ69N+u3Stq3mrK1Il3jLQEVzXhnjjWYR+ZAYieZO2mdx6ftXS2riuodGDKdiP29D6GvVW8W8ea1JqErVFacVoStd65wkrVFacVqtNXTCClTTTytCVqoQVoStPK0LLQxnK0BWtBWgK01cdfVRRRUisWoYqRRVcUQGmppo6kU0LIqaaOKhFTQuKrTV3bgUSf8k/KvM4vimbG3ouT35iNtqy5OWKf1pTim53E8XGBt3jJx0rG8mQ2IiQswZ+ft9aXME5jGYI6mPnUnaAJI3zgdSTsIkfevnX5JtOy99KRWMgdtsQJnAByAfQHoe29eZ4zzWokQy6gzY5Ni3/TJXm6STiK9FEL6llpOpeYFDAglsxjn+4rw/wAX8aFsuqEXC6vauKqh4ypQNzCFILdDJEY0ms692h3bx4dxiupi4yVOpubUpBdgejTEHONHrWfjYLsVWJOsqJXSTB0IpziY3PTaqKc2gFtSDQ4ckhmnSYbZQdI3MH0pS5ENGVnbXp0nJjeIGwOwNeqHmkaljzKJgAYXVpBO5z6/Y0fmzEYEY1AxImQPT6fak3JDFpXfT+UGDE6V6QAPtTmvCSHEk+hBHNPp8U1dGlRqmDtnORHb1jbpWnheKawxdCBO4MsrACQCOu5yKwaAMrvgmYIzkiflHyp9u9tIkAkA5E4AETiPT9qsWmPCaxLrvD/Ekvg6ZDASynJA7g9R/DWuK4xLUFSG05GhlJnA3Hyr3/CfHxchLsK06Q8wrmMT+lj9D6bV6qcsT1LzX4pjx6emppppWq01vrEkrVaacRQkVdMJK0BWnEUJFNMIK0BWnkUJFNXHTirqqsVjrvF1IqVdNMVFSiqRU0wMVn4rixbxux2X+57UjjvFQsqhBOxbcDpA/wA1417icbkTO+5Of5NYcnNnVW1OLe5auI4stufc7QOsT27VmuXcY/UQTHfsOvXvtWcEudK5kdACSeo3pgUZOsEjmCgEkmTgnoMV4rS9kQsE7ROCTAMkMBCif3gbb9jD7HSMqwAJ1AKWEGe0dcbetLt5ZQQQCMAy5AJIA7E/vBgVqSwCOkBjqkfEZDkR0wD7auwrKZdwRxPEZfSpbElIKglidCr+oHT7bSMCuY4cAHihxQYjyil1oCozoMMgyCxZlRiI5ljpXR+OFEsiSushjOkNzBTcgx0YqB0kSRtXI+K8WGHE32KK164nlgLpa5aXXDr+kB2M9xE7VpxuLy81uIdjDsjlgNTjSwY6NIK4AMZGANj2pvCsrSGLLqcAG2YMhcB8cyzjGZ96zXLQBRBBlIJnBbIz2HY4kVZJZtWInlIBEyRCgHoCOvrW7FoAmDq+O2XubT8J7zk4z61YJhg2mFwNOAsP336Yj+9Z56YjY6Cu2nSYcDJPT/po7N4gkjcmCFRrrATzFewxQaC2xAAg4HQFcmTk7EdelX5n5YJGozJ5sRusep+3apoMsCAIjVrGk8rHPNme8doG1PtaWdoDT5kAFNZb4gRAOSe0U1cN8/VqyBLcxPKcasDtvPtVFZE4IjYLr33JxGJOKF1nYK8A5Qh8EYgHMj9mzVC4Ad8yJ1jpGDp77fLHrViTHseGeOtaItvzocCDLJjoTuMbfSumtXFdQyMrKdipkVxKsJjSDCycmd52O20ED6U7g+Naw0245jzJjQwnGJxvggzg1vTlzqWN+Pe4diRQkUjw/wATS+Dpww+JGjUNxPqMbitJr0fTD5wsihIphoDV0wsigIprUs1NMdIKsUINWDWWtMHUoQaDiOKW2Jc+wGSfYVJk+TWYAEkgAZJJgCvE47xfXypITIY5Bb07x6Cs/F8W1482FGVQY9ixPX3G1Z3fYLJ6YxJnpvjfpXnvy/kN6cedyF7kAdJMGMTE4aemaQCewBIMDEnI23PXGKCWIDEZJ7hBO8hmn6nG2c1FuKN3WD1Q+YVKydhnO5HpWEy3xLrgzHN8UiD8IYS2TGT0+VPvhVUlpnKBbYZ27tAMy0qNgBWZjp1OjRAIAZhsQSGIAwCFJyP7RotvmdCgAFULadQDHLTszQoXEiStZy6g9JhtRYMo0tlIWEyCw7sPfm9K18MpIt8p5jzqWX4nh2JWIEAHqZE96xLwfmCwF1EOpOp1Mi4bQ51BwYYMCAYMtnNP4fUFZyGTlsX1AVxrJuSvDW23YgIqsI/OsyCa4l1Dx/HLWuzasjTb4i+twIbvmC6bWsBkERoJVZadogbTXJ2uOKgG35Z5NTAhbvKzzosgYTTpJmM+Z6V7/jKecb13ZOG8QXhlOjSWQkIHDk9GBgRJ15JxXiXeBNtmPlu6ozWUMwGbU1sMpBhlle0VvTxjb1je8GGkzKiLZY5ILEnWWjTCqoAGN9qNQNNvSHyRJIBliSAon1iSY360uxohmIYEEAAMkQQwOCpMyRGe9DYQyEWCVl/j0R5bgzB+LMQRMVo4PuWVGpuZVKl8wdmMrG8rgDBxTrlo86wrgadeokSwZmNtcgkAtpONwKyNxgLapEYMKwnXETnr3x+9DfPMs6RgQSo5U9c/PvvQbUu6gAdUMRAZxBIHIqxkQDBJ7jvVWbplSCo0wTAwCCN4jHy6VFCp5Ki4QWB8wgMxRtWAFxmNXXsao3TpKjtJmSWMaSCwwWjMdwdqQpllxKQAREyZuElRML6wRMYplu7khoM7g8uBI9uv2pVqGZTqBBYrglQJkDPUQF74I2ord4aFCqTCjUAMfCQ0/bbv6ZqNPDXAW8tsiTogwAdySTk7YGJPrWu7aA2McpnGRAiQD0Mj1ryntDSMxJhZ5ZJ+EzPX7Yr0UcvqLlda2+RtRGpEkMD0BA6CZPtSXWKUENqGoEQQ1s8y8pz/AJ9vWug8K/EAuRbvaVc7NhFbO0Tyn7VzdtxPQDoZUwN4AG4k+u1FrmNX6ZhhJgDPTp/f0rStphnakS7k0Brm/D/HmtgJcGpdhBll6QP1D0roLd4OoZSCDsR+3vWsW1lNcWaA0RNAa61zjoA1EGrnP/enDjDeaG06goQ3GIMxhJgmDAO4VjsDR8N+NOHu3jw9ol7kuIGF/piWdn2CdNW043rOZd49jj/ERZUEwSZ0qSFGIlmPRRNc+3ENcJdiZgSdJ2zgdoPT/FFqN0tc5ZKq+WUwpmAF7wYjfejs2GuKGXSQpjTswYEwgXr1M46DrXnvfW9KYRccFMZJMSdUx1IEfL5+1BbJMSjQwA5lNtpgk7j0G+wpdnjgbhUMLjiHuaUuFDpVGuqrJ8TLrQx6j3pNnUtwI3n/APwqA7qwJydQtRuEBXPdlrKWkG3kkqrcrF9BB0DSBqbWztsYSJiCZish4vQocMFBaJbmdncaAbSrgLAJ3zFV+Ir7WAQr2tSWWu27N4BnfQSouORAKmdj0jbNFe4A8JxSi7eUs6r/AKcSAreWNTaoZSzHzRpCiBGcDNgRLSIunPK6qoB81na5bQWmIBlP6h2zAHY16Fiw10iPKg5c3UujUxJa75JLDSdIwYMAzivI8IvW7XENwfC+apRXYE6ipvtpFxy8yxA0iJOx6xXQ2OJSzbdrji3ZthbTFtQJfWwZgImPhUDrJ9CeLOoaksG2YW1d1XGKM6DEsyB21QQA0gKJxpxivI4Xxw324q41s+Xw95bZ8ziNAXyGu3POggOSxW2rKBBGATBFDwniL3uIbi+Z7VjT5NlWdyCbTXCyqo/qMS9rvEEbml8DZfhOCe29y2xGvieLZFYsfMVxIjJJuEH5ERnEiuJrz08SFhuFtca1q0ycSeMvquq7L3bhddbDB0qQQOnLnE1zgvp5OdU5CJBe2IZhqzzNgbneai8c3EXrLaLt9kS0l68ttyNVx4Fy4QDG5EnfSYrFxRZHuowe3zOwW6CkCcCDBHet4rjKbHXrxaHUADQBKIVyFHyJxvTrFvXauYY3EcXF0LcZmtsul15TChCAxJ/XvivNvXGVBL6MEQ0RnTDH0j9618BdcOptXVUhGBKtA0uNJEwQZ/m1dTHSabxTWmuo1tQLfkoFRHOtQAQrXNQMtIk+8TWwLw+hNNwHcOTZXSFAA1K35yc5xg7V5HCWLjuVtDW/KpCnTHPpVSYgAsdInuK1WeFfQoldYu6RbJKsTDtyiNJXkPNMVJhY/wBNvFSrXHuBlDayqsV5ZYsY33PTO/pWvSC48mIYu1tyGyAxPlojHlgKQdpMmjb8O3UucOl0WdPFFfI8y61kMI+EkA6DuolTJIrLY4O15l1LrMgFvVZW4/l3NRVyq3daSCToxjr3FDwXCYUW1YMC+va4jFtPMxgjk0z7xGKAPAGhH1aQwLNmDiQunJH8FMtWlNkXVeVP9MSQoN42i3lrykjYjJ6bVttcJ5lzRYuuwJVEl7al+SEDQsTkg/KmrnTIYUNzLB0m2G1MDKspDEmQds9KZd4pigBZoUXFTTuUIXUu8EEiYPrjON/EeF3LQ03PLUpZLXE1SWtklfNRp/qLGkyvYYrHbJuDm8kSrmfMKwotjVuxHQEHc5icwgWl2FyW5MNIAYqcrA9MjeYOPTSzydJJGYI5WhliBHcQBH2oOIsW/KuOxsguNaFLg5/KdQ2hgYKjWDEGDO00Hh+6x/sYDUrKZJUgxuTsD0LVQbbyxGRqwMScgYPz+lO4HjWskFApB+JSxAO+I6N6+hq7PDealu5ZUtZJZUdHt3JKsBzARBAEQflVeI8EEVXfZrmjV+pyhcrGQDALZ9dqsS5zXR8PxiXF1IfQgkSp7GmTXJ8Oz2zrskN5ZFu8AIIUqWTzVOVBAMFuux3rpeA4nzQTblyF1FSuYjJAXMCu/rHMV1lFljP9RQSBJ8pGOJzn3pX/AKQ0lkvlGZQrNas2kZgOkgTB6+9El2O3/EVoW96/YCvP9S1+VNwOqCxDsSGYvbDHUoADZ64+1Fe8NV51oHknlIIBn8zQRJIJ+ppqNPX7U8XOgImMGBP7U1cZV4FV1kLbJe6XY6sQQo056woEelb7EW4ZFcQOUJ+WcmIGJ65qecd+Ue4O1NF2e3yipp8lXuDS6G1WTzWzbJhAQrDYGJB9af8A6BXuW7zWbXmWwy2mII0hsQgDQJHX/wAVUt0YD5D+GiQsBBI6zvkdgelTTBDhmJUtb4flbUuhmnV3GBB9f8UA8MhGtutp9WrzTcVefUc4BgYxHpTrUrjJ3y1MVmiJHT9QPeSBU1SOIsPdUjUFkiTZUrzYAYRMDB9M5rDwvhOjitRvK4/0otohYrgGbjMi4ctK/FkFZjOPYthhJLE5kQBMaRiDM5z03oQG6nGx0giQe8z9qbiYwcT4IfMZi98aiikoQgC20uaSsKIb+qwmTQp+EeHVhdc3bjDOriL926MdCDiIJwcZr1SCepG2xmY6Gf7VBYWTAMkyQzMR/wDkGp9LjFa/Ddlg8+Wwe9ccLbJVJuKEZSOrCI6dMCst/wDBfDXXuO9rWbjS7LcuJJAwIVhHaB96959QOADjqSPYYU1NbGJW31iXYkbf7RFTZXHNeLfgu2bDWeEAtM7F9ShyS62zpVnJJCs2kGCNvnXq2fwnYVrbohlUCWla4bmhFUqFCliMBiJFen5rQfh+pYEfSrDDEwPaB966+pzE+cnXkcZ+HEuXVuXkNwW0QcPq8v8ApstwszKTmSdJnflqW/w3w+okJbEuzSQtwsboPmatR6mO/wAq9gsp6dehBBwR1HSTtG9Wbg7CPvU2THkp4DY/+oRmVAYqSfzFQd9wPSnWvw9w4I/o21g8pW2qFSRGsHqY71u0DJAz0JggfIVTMDGoYAkgYAI/PJOOtXTHicD4Cr8PZHGWLV2+ttLdxot3VOkDnBBwMdhWuz4PZttrXh7KNAGpba6hGYJE1sRRHxEzOZUEgkkCVGw2q1JwWYTHMwAEnuY22rqbanzjxz4YBxnnaSyNwmggWtSqyXQQMDBIafka9BEUQVRV0mVItBSCeoxjatJc4hj/AMRjbvQHVnmJG3wr/YSKTbfXMVzxi4fgLdoRaRLagDlsoqiAZwBnczS+J8IRrlm4eUoHEaJV9TIVLgHLKQdLf7mrZoG5ZvmcnHtVyJBO4EA9Y7U1cee/hduUccpS4zg5BJaZRx+ZMmFO3yFBc8Lt3AS1tG1AjUiqjQx5l1DoYGPSvR6ASvsqwN6Fk9T9z/emyOOUdKOyMT71dSuHZ4XE+w+9OTepUoNCnB9qJXMT6VKlAwOfvTAxH1qVKqit3j36/wBqajn+e1SpUhJPU/B6kz8lBrSo/nyqVKrloQeg27CtJsgLMVKldp+l6BFLPSpUrl0oH96MHFXUqQpRuGen0FTVjp9BUqVUVqx0+gqnMDpv2HapUrmVUhn6VYGCcfSqqUgE6AbAUoj96lSkoAn+RVF/b6CqqVQLP/MVWr96lSkJZ//Z"/>
          <p:cNvSpPr>
            <a:spLocks noChangeAspect="1" noChangeArrowheads="1"/>
          </p:cNvSpPr>
          <p:nvPr/>
        </p:nvSpPr>
        <p:spPr bwMode="auto">
          <a:xfrm>
            <a:off x="0" y="-684213"/>
            <a:ext cx="2286000" cy="1400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QEBAQEBQQFRUVEBUREBQQEBAPFRUUFBAVFBUQFBUXHCYfFxsjGhQXHy8gIycqLCwsGB8xNTAqNSYrLCkBCQoKDgwOGg8PGiwkHSQsLCwpLCwsLCwpLCkpLCwpLCwsLCwsLCwqLCwtLCwpLCwsLCwsLCksLCwpLCksLCksLP/AABEIAJMA8AMBIgACEQEDEQH/xAAaAAACAwEBAAAAAAAAAAAAAAACAwABBAYF/8QAOhAAAgEDAgQEBAUDAwMFAAAAAQIRAAMhEjEEIkFRBRNhcTKBkaEGQlKx8CPB0RRiknLh8RUWM1OC/8QAGQEBAQEBAQEAAAAAAAAAAAAAAAEDAgQF/8QAHhEBAAMAAwEBAQEAAAAAAAAAAAECEQMhMRJBcVH/2gAMAwEAAhEDEQA/AOiCRUK07TVaa9evMTFVFO00JWqEkVUU0pQlaBcUJFNiq00CiKEimlaErQKIoCtOK0JWgSVoCtPK0BWgQVoCtPZaWy1QhhQFaeVoStEZytCVp5WgK10EFaArWgpQFKqYQRU000rVaaIUVoStOK1RWgQVoStPK0JWqElaArTytCVoO9ipFNiq0159aF6ahWmaakVQgrQlaeVoStAkrVRTStCRRCSKErTStVFArTQladFCVoEFaArTytCVoM5WhK09loCKujOy0BWtBFCUqjOVoStP00JWqhBWh0U8rVFaDOUoSlaCtCVq6M5WqK08pQlaqYQVoStPKVRSgzlaEpTylUUpo7qKkUyKrTXna4CKEimkUJFEwsihIphFUVq6hRFDFOK0OmroTpqtNO01NNNMIK0JWnlaopU0xnKUJStBSgZam4uM7LSylN4viRbtuw6KTPfYAL2ya5XhvEmtthuuQ2xMx8vcVjXniZ68a24ZiO/XRFKrTQ8Hxy3QdOGHxKTkevqPWnla9ETrGYwgpQlKeVoStdahBSh008rQFaaElaHTTylCUq6ElaEpTylVoqhGihK1oK0JSoM5WhK08rQFaDt6lSpWLRRFURRVKGAK0JWm1UU1CStVpp0UJFNC9NUVpkVIpphWmqimkUm7cjABJ9M/zb71xe8VjZdVpNpyAXDH/bNIe7jVgDqf8T86o3hOOY/PT0yx6+wob8qC7gkBdUATjcD3AHT1r5vLzzfr8fQ4uGKd/rx/HeO8t0RgbiNOpBCpy8oa5juxAE9CcxXMBp+5gycdp6+8Vt8bvzdcLDqqLzDJOcsR6Ex7V5SNgGRgTHuckx8q0p1Di/ctdq7BkFlYHlP5pjOa6Dw/x4E6L8K3R9lb1bsfXY+lcuGwRtnM7e3vP7UxGkDbsJ69N+u3Stq3mrK1Il3jLQEVzXhnjjWYR+ZAYieZO2mdx6ftXS2riuodGDKdiP29D6GvVW8W8ea1JqErVFacVoStd65wkrVFacVqtNXTCClTTTytCVqoQVoStPK0LLQxnK0BWtBWgK01cdfVRRRUisWoYqRRVcUQGmppo6kU0LIqaaOKhFTQuKrTV3bgUSf8k/KvM4vimbG3ouT35iNtqy5OWKf1pTim53E8XGBt3jJx0rG8mQ2IiQswZ+ft9aXME5jGYI6mPnUnaAJI3zgdSTsIkfevnX5JtOy99KRWMgdtsQJnAByAfQHoe29eZ4zzWokQy6gzY5Ni3/TJXm6STiK9FEL6llpOpeYFDAglsxjn+4rw/wAX8aFsuqEXC6vauKqh4ypQNzCFILdDJEY0ms692h3bx4dxiupi4yVOpubUpBdgejTEHONHrWfjYLsVWJOsqJXSTB0IpziY3PTaqKc2gFtSDQ4ckhmnSYbZQdI3MH0pS5ENGVnbXp0nJjeIGwOwNeqHmkaljzKJgAYXVpBO5z6/Y0fmzEYEY1AxImQPT6fak3JDFpXfT+UGDE6V6QAPtTmvCSHEk+hBHNPp8U1dGlRqmDtnORHb1jbpWnheKawxdCBO4MsrACQCOu5yKwaAMrvgmYIzkiflHyp9u9tIkAkA5E4AETiPT9qsWmPCaxLrvD/Ekvg6ZDASynJA7g9R/DWuK4xLUFSG05GhlJnA3Hyr3/CfHxchLsK06Q8wrmMT+lj9D6bV6qcsT1LzX4pjx6emppppWq01vrEkrVaacRQkVdMJK0BWnEUJFNMIK0BWnkUJFNXHTirqqsVjrvF1IqVdNMVFSiqRU0wMVn4rixbxux2X+57UjjvFQsqhBOxbcDpA/wA1417icbkTO+5Of5NYcnNnVW1OLe5auI4stufc7QOsT27VmuXcY/UQTHfsOvXvtWcEudK5kdACSeo3pgUZOsEjmCgEkmTgnoMV4rS9kQsE7ROCTAMkMBCif3gbb9jD7HSMqwAJ1AKWEGe0dcbetLt5ZQQQCMAy5AJIA7E/vBgVqSwCOkBjqkfEZDkR0wD7auwrKZdwRxPEZfSpbElIKglidCr+oHT7bSMCuY4cAHihxQYjyil1oCozoMMgyCxZlRiI5ljpXR+OFEsiSushjOkNzBTcgx0YqB0kSRtXI+K8WGHE32KK164nlgLpa5aXXDr+kB2M9xE7VpxuLy81uIdjDsjlgNTjSwY6NIK4AMZGANj2pvCsrSGLLqcAG2YMhcB8cyzjGZ96zXLQBRBBlIJnBbIz2HY4kVZJZtWInlIBEyRCgHoCOvrW7FoAmDq+O2XubT8J7zk4z61YJhg2mFwNOAsP336Yj+9Z56YjY6Cu2nSYcDJPT/po7N4gkjcmCFRrrATzFewxQaC2xAAg4HQFcmTk7EdelX5n5YJGozJ5sRusep+3apoMsCAIjVrGk8rHPNme8doG1PtaWdoDT5kAFNZb4gRAOSe0U1cN8/VqyBLcxPKcasDtvPtVFZE4IjYLr33JxGJOKF1nYK8A5Qh8EYgHMj9mzVC4Ad8yJ1jpGDp77fLHrViTHseGeOtaItvzocCDLJjoTuMbfSumtXFdQyMrKdipkVxKsJjSDCycmd52O20ED6U7g+Naw0245jzJjQwnGJxvggzg1vTlzqWN+Pe4diRQkUjw/wATS+Dpww+JGjUNxPqMbitJr0fTD5wsihIphoDV0wsigIprUs1NMdIKsUINWDWWtMHUoQaDiOKW2Jc+wGSfYVJk+TWYAEkgAZJJgCvE47xfXypITIY5Bb07x6Cs/F8W1482FGVQY9ixPX3G1Z3fYLJ6YxJnpvjfpXnvy/kN6cedyF7kAdJMGMTE4aemaQCewBIMDEnI23PXGKCWIDEZJ7hBO8hmn6nG2c1FuKN3WD1Q+YVKydhnO5HpWEy3xLrgzHN8UiD8IYS2TGT0+VPvhVUlpnKBbYZ27tAMy0qNgBWZjp1OjRAIAZhsQSGIAwCFJyP7RotvmdCgAFULadQDHLTszQoXEiStZy6g9JhtRYMo0tlIWEyCw7sPfm9K18MpIt8p5jzqWX4nh2JWIEAHqZE96xLwfmCwF1EOpOp1Mi4bQ51BwYYMCAYMtnNP4fUFZyGTlsX1AVxrJuSvDW23YgIqsI/OsyCa4l1Dx/HLWuzasjTb4i+twIbvmC6bWsBkERoJVZadogbTXJ2uOKgG35Z5NTAhbvKzzosgYTTpJmM+Z6V7/jKecb13ZOG8QXhlOjSWQkIHDk9GBgRJ15JxXiXeBNtmPlu6ozWUMwGbU1sMpBhlle0VvTxjb1je8GGkzKiLZY5ILEnWWjTCqoAGN9qNQNNvSHyRJIBliSAon1iSY360uxohmIYEEAAMkQQwOCpMyRGe9DYQyEWCVl/j0R5bgzB+LMQRMVo4PuWVGpuZVKl8wdmMrG8rgDBxTrlo86wrgadeokSwZmNtcgkAtpONwKyNxgLapEYMKwnXETnr3x+9DfPMs6RgQSo5U9c/PvvQbUu6gAdUMRAZxBIHIqxkQDBJ7jvVWbplSCo0wTAwCCN4jHy6VFCp5Ki4QWB8wgMxRtWAFxmNXXsao3TpKjtJmSWMaSCwwWjMdwdqQpllxKQAREyZuElRML6wRMYplu7khoM7g8uBI9uv2pVqGZTqBBYrglQJkDPUQF74I2ord4aFCqTCjUAMfCQ0/bbv6ZqNPDXAW8tsiTogwAdySTk7YGJPrWu7aA2McpnGRAiQD0Mj1ryntDSMxJhZ5ZJ+EzPX7Yr0UcvqLlda2+RtRGpEkMD0BA6CZPtSXWKUENqGoEQQ1s8y8pz/AJ9vWug8K/EAuRbvaVc7NhFbO0Tyn7VzdtxPQDoZUwN4AG4k+u1FrmNX6ZhhJgDPTp/f0rStphnakS7k0Brm/D/HmtgJcGpdhBll6QP1D0roLd4OoZSCDsR+3vWsW1lNcWaA0RNAa61zjoA1EGrnP/enDjDeaG06goQ3GIMxhJgmDAO4VjsDR8N+NOHu3jw9ol7kuIGF/piWdn2CdNW043rOZd49jj/ERZUEwSZ0qSFGIlmPRRNc+3ENcJdiZgSdJ2zgdoPT/FFqN0tc5ZKq+WUwpmAF7wYjfejs2GuKGXSQpjTswYEwgXr1M46DrXnvfW9KYRccFMZJMSdUx1IEfL5+1BbJMSjQwA5lNtpgk7j0G+wpdnjgbhUMLjiHuaUuFDpVGuqrJ8TLrQx6j3pNnUtwI3n/APwqA7qwJydQtRuEBXPdlrKWkG3kkqrcrF9BB0DSBqbWztsYSJiCZish4vQocMFBaJbmdncaAbSrgLAJ3zFV+Ir7WAQr2tSWWu27N4BnfQSouORAKmdj0jbNFe4A8JxSi7eUs6r/AKcSAreWNTaoZSzHzRpCiBGcDNgRLSIunPK6qoB81na5bQWmIBlP6h2zAHY16Fiw10iPKg5c3UujUxJa75JLDSdIwYMAzivI8IvW7XENwfC+apRXYE6ipvtpFxy8yxA0iJOx6xXQ2OJSzbdrji3ZthbTFtQJfWwZgImPhUDrJ9CeLOoaksG2YW1d1XGKM6DEsyB21QQA0gKJxpxivI4Xxw324q41s+Xw95bZ8ziNAXyGu3POggOSxW2rKBBGATBFDwniL3uIbi+Z7VjT5NlWdyCbTXCyqo/qMS9rvEEbml8DZfhOCe29y2xGvieLZFYsfMVxIjJJuEH5ERnEiuJrz08SFhuFtca1q0ycSeMvquq7L3bhddbDB0qQQOnLnE1zgvp5OdU5CJBe2IZhqzzNgbneai8c3EXrLaLt9kS0l68ttyNVx4Fy4QDG5EnfSYrFxRZHuowe3zOwW6CkCcCDBHet4rjKbHXrxaHUADQBKIVyFHyJxvTrFvXauYY3EcXF0LcZmtsul15TChCAxJ/XvivNvXGVBL6MEQ0RnTDH0j9618BdcOptXVUhGBKtA0uNJEwQZ/m1dTHSabxTWmuo1tQLfkoFRHOtQAQrXNQMtIk+8TWwLw+hNNwHcOTZXSFAA1K35yc5xg7V5HCWLjuVtDW/KpCnTHPpVSYgAsdInuK1WeFfQoldYu6RbJKsTDtyiNJXkPNMVJhY/wBNvFSrXHuBlDayqsV5ZYsY33PTO/pWvSC48mIYu1tyGyAxPlojHlgKQdpMmjb8O3UucOl0WdPFFfI8y61kMI+EkA6DuolTJIrLY4O15l1LrMgFvVZW4/l3NRVyq3daSCToxjr3FDwXCYUW1YMC+va4jFtPMxgjk0z7xGKAPAGhH1aQwLNmDiQunJH8FMtWlNkXVeVP9MSQoN42i3lrykjYjJ6bVttcJ5lzRYuuwJVEl7al+SEDQsTkg/KmrnTIYUNzLB0m2G1MDKspDEmQds9KZd4pigBZoUXFTTuUIXUu8EEiYPrjON/EeF3LQ03PLUpZLXE1SWtklfNRp/qLGkyvYYrHbJuDm8kSrmfMKwotjVuxHQEHc5icwgWl2FyW5MNIAYqcrA9MjeYOPTSzydJJGYI5WhliBHcQBH2oOIsW/KuOxsguNaFLg5/KdQ2hgYKjWDEGDO00Hh+6x/sYDUrKZJUgxuTsD0LVQbbyxGRqwMScgYPz+lO4HjWskFApB+JSxAO+I6N6+hq7PDealu5ZUtZJZUdHt3JKsBzARBAEQflVeI8EEVXfZrmjV+pyhcrGQDALZ9dqsS5zXR8PxiXF1IfQgkSp7GmTXJ8Oz2zrskN5ZFu8AIIUqWTzVOVBAMFuux3rpeA4nzQTblyF1FSuYjJAXMCu/rHMV1lFljP9RQSBJ8pGOJzn3pX/AKQ0lkvlGZQrNas2kZgOkgTB6+9El2O3/EVoW96/YCvP9S1+VNwOqCxDsSGYvbDHUoADZ64+1Fe8NV51oHknlIIBn8zQRJIJ+ppqNPX7U8XOgImMGBP7U1cZV4FV1kLbJe6XY6sQQo056woEelb7EW4ZFcQOUJ+WcmIGJ65qecd+Ue4O1NF2e3yipp8lXuDS6G1WTzWzbJhAQrDYGJB9af8A6BXuW7zWbXmWwy2mII0hsQgDQJHX/wAVUt0YD5D+GiQsBBI6zvkdgelTTBDhmJUtb4flbUuhmnV3GBB9f8UA8MhGtutp9WrzTcVefUc4BgYxHpTrUrjJ3y1MVmiJHT9QPeSBU1SOIsPdUjUFkiTZUrzYAYRMDB9M5rDwvhOjitRvK4/0otohYrgGbjMi4ctK/FkFZjOPYthhJLE5kQBMaRiDM5z03oQG6nGx0giQe8z9qbiYwcT4IfMZi98aiikoQgC20uaSsKIb+qwmTQp+EeHVhdc3bjDOriL926MdCDiIJwcZr1SCepG2xmY6Gf7VBYWTAMkyQzMR/wDkGp9LjFa/Ddlg8+Wwe9ccLbJVJuKEZSOrCI6dMCst/wDBfDXXuO9rWbjS7LcuJJAwIVhHaB96959QOADjqSPYYU1NbGJW31iXYkbf7RFTZXHNeLfgu2bDWeEAtM7F9ShyS62zpVnJJCs2kGCNvnXq2fwnYVrbohlUCWla4bmhFUqFCliMBiJFen5rQfh+pYEfSrDDEwPaB966+pzE+cnXkcZ+HEuXVuXkNwW0QcPq8v8ApstwszKTmSdJnflqW/w3w+okJbEuzSQtwsboPmatR6mO/wAq9gsp6dehBBwR1HSTtG9Wbg7CPvU2THkp4DY/+oRmVAYqSfzFQd9wPSnWvw9w4I/o21g8pW2qFSRGsHqY71u0DJAz0JggfIVTMDGoYAkgYAI/PJOOtXTHicD4Cr8PZHGWLV2+ttLdxot3VOkDnBBwMdhWuz4PZttrXh7KNAGpba6hGYJE1sRRHxEzOZUEgkkCVGw2q1JwWYTHMwAEnuY22rqbanzjxz4YBxnnaSyNwmggWtSqyXQQMDBIafka9BEUQVRV0mVItBSCeoxjatJc4hj/AMRjbvQHVnmJG3wr/YSKTbfXMVzxi4fgLdoRaRLagDlsoqiAZwBnczS+J8IRrlm4eUoHEaJV9TIVLgHLKQdLf7mrZoG5ZvmcnHtVyJBO4EA9Y7U1cee/hduUccpS4zg5BJaZRx+ZMmFO3yFBc8Lt3AS1tG1AjUiqjQx5l1DoYGPSvR6ASvsqwN6Fk9T9z/emyOOUdKOyMT71dSuHZ4XE+w+9OTepUoNCnB9qJXMT6VKlAwOfvTAxH1qVKqit3j36/wBqajn+e1SpUhJPU/B6kz8lBrSo/nyqVKrloQeg27CtJsgLMVKldp+l6BFLPSpUrl0oH96MHFXUqQpRuGen0FTVjp9BUqVUVqx0+gqnMDpv2HapUrmVUhn6VYGCcfSqqUgE6AbAUoj96lSkoAn+RVF/b6CqqVQLP/MVWr96lSkJZ//Z"/>
          <p:cNvSpPr>
            <a:spLocks noChangeAspect="1" noChangeArrowheads="1"/>
          </p:cNvSpPr>
          <p:nvPr/>
        </p:nvSpPr>
        <p:spPr bwMode="auto">
          <a:xfrm>
            <a:off x="0" y="-684213"/>
            <a:ext cx="2286000" cy="1400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t1.gstatic.com/images?q=tbn:ANd9GcR1QDMIaDolRz4SYq7PTzOs9wtO0xKGnxptRFBLWir5zjfZRU2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data:image/jpeg;base64,/9j/4AAQSkZJRgABAQAAAQABAAD/2wCEAAkGBhQSEBQUEhQUFRUVFBUUFRQUFBUUFBQUFBQVFBQVFBQXHCYeFxkkGRQUHy8gIycpLCwsFR4xNTAqNSYrLCkBCQoKDgwOFw8PGikcHBwpKSwpKSwsLywsKSksKSkpKSksLCwpLCwsKSwsKSksKSksKSwpLCkpKSwsKSwsKSwsLP/AABEIALABHgMBIgACEQEDEQH/xAAbAAABBQEBAAAAAAAAAAAAAAACAAEDBAUHBv/EAEkQAAECAgMMBQcJCAIDAAAAAAEAAgMRBCExBRITQVFhcYGRobHwBlOSwdEUIlJygtLhBxYyM0Jik6LxFRcjVIOUssJDYyREhP/EABoBAQEAAwEBAAAAAAAAAAAAAAABAgQFAwb/xAAmEQEAAgICAQUBAQADAQAAAAAAARECEwMSUQQhQWGRUjEUMnEF/9oADAMBAAIRAxEAPwDyMNqssYoYbVcgtxrhS6yVrZJFOT8U8NsysBYhtACAQ522pRDWGjWiHOlIAPaoXN3q9Q6A+kRAyEL5xmZTAqaJkkmoLQd0JpVU4Y7bPFZ48PJlF4xMpOeOM+8xDCgsE7LEcVb0PoZSgPqxM/fZ7yGJ0KpZshj8SH7yf8flv/rJtw8x+vNiHzvVprFsjoRSp/Vjtw/eUjuhtLl9X+eH7yT6fl/mTbh/Ufrz0q5oAVvjoTS5fVfnh+8n+ZlK6r88P3lJ9Py/zP4u3DzH684R5x5xIi2pbx6GUuZ/gntM95AehtL6h21nvLHRy/zP4y24f1H6xHDgpILatNa1j0PpfUP/AC+KQ6KUsD6iJsHipPBy/wAz+GzDzH6y3tQOb5vOVax6NUqX1EXsFA7o5SZD+BF/Ddl0KauT+Z/F74+Wc4cfBA4rTiXCjz+pi/hv8FC+5MbHCi/hvz5lNefiTtHlReOKjvFdfc+IPsP7Ds+ZRNorxa1w9kq9MvBcIJY9qG971ZMOusIGNxKVJahGmUnVlTxGiY0pmsx84lRXJ86SQPOlHg7UBg8FRBHqfmcJ6xU7uO1RkKekwyWzxisapzGsTGtQWjTXtXrH+IRCGSJNJVCaKk7mAhDOtNORQaLHCoYzYBaVfayQssVejw5CeNGYhOYYtOVeUzYJ78W3SpoVQ5zqvCE+cSmpBqkMsj4LGfC0UN8zPFxAUhfj1SyTUN/IcNHPFHABcWtaJuJkBlc4yAzkkgKxF+yS998nFyZMiRza44NmgSLyNd6PZK9fEYgubQBAgw4Q+w0NnlNrjrcSdalcV9LxYa8IxcXlz75zKNoRAJpIgvR5nklJOksVKSeSSdA0k4SSCB0zxUnSKgZrxkTF4yJkxRSwgyJjEGdMUJSixGKM+1C6Np2oSEBUotE8TULqO0/ZGwKwUBVS1N9z4ZthsOljfBVotyYOOFC/Db4LScFBGsUmIZdpeQ6UXHh4Bxhw2tLZO81oExjFWYz1LxsNkxoXT6VCBBBsIIOgrnMWCWPc02tJb4Fcr1vHUxlDoemzmYmJVHsWeWSJbrGg+BmNS1L61UqY2x2So+q6Q4y3rSwltK4CYhH+vik4L0ESFzZopICUG4RzzwTPOLIiFQnjxaP1TwWzXgqWBDkELxfHnX4bVK+oc2pNbVzsWH2qPHvPcvU/J5cjCUnCuHmwRfZr9wkwaq3eyF5wMnPjzzYur9DrlYCiMBEnRP4jvaAvRqaG6yVvei4+/JfxDX9Tn1wn7bDkBROKBd5yDSThJOoEnSSUUk6YJIEnSTICBSchTkqAUxTpiihKYpyhKIEoSiKAoBKByIoHIBKgihTFRPUFGM1eI6U0a8jh2KIJH1m1cJL3cZq850sod/R3EWs88aBU7cTsWv6jDvhMNjgy65w8Yba8fEKCLItINlh1iRTmJMZxWqxiV841xadS1YOqrtBkdI8ajrRXyijmTp4nCR9YCrd/ihbEXtSWleEDgimhJULbTqzzzkCswGyHd3KGHDrmrLjIVW4lrz4ZgNbpZNk+/EpSz4eKaCMQ28SrMMWnVPuHOVYi/wBHLkYekMYfokkv9RtbtspbF0i693WQDJwMzjvXXg1hp2LE+T6516yJGP2jg2eq2RcRpMuyV6mIJiRrGQ2Lvei4unHfzLleqz7Z14eTj9Mm9Y0aIMQ7yVWd00BqbFM5GX/jE16AZyWzdHolR4s/MvD6UPzfy/R3Lx13egNJYL6j3kYeiXYOJqB809oaFtzbWimtRelr5DCRHE/cocQNzWkmxQv6W0iZlEEp1ToEcmWch0prxcCkXThEgUSPLIYUV28Bbtz7sUp31lFpEM5qPFIP5SVnjjGXzTyzzzw+Lj6avzxj9YP7Cke8rTOmtQvnxJyrlQYwE8wlYs+DTIoBnDpDsYBo8eQzC9hjfNN5S63Bxm5vJ6RLLjYVhMTE0zxy7RdNH58t6x/9lG8Eh09Z1x10OP4KrDpmVsYf0Y44MVeLSBOpsQZ8DElvZP8AVKj5ZNP5/Q+uGui0jwS/eDC6+Hro9ICz4dNa0/SfrY8f6BSvupCIk50xkIeNGRRlS5+8KD/MQNcKOE4+UGD/ADNF1iKOJWH5bCBnhLLK+5TwrqwZVxYeuIO8qLMR8Nf94ED+ZofbcOKIdPIJ/wDYof48uKxol1oHWwj7bD3qq+6VHP24Wst70Snph02hH/loh/8ApaO5G3pew2Oox0UpngvFxo0A9SfwyqEdkE/ZhH2WFS1p0f5zA4oR0UmGe5ELvT/456IsMrk0ejQerh9hvgqMWiwurZ2QpZTtH7Z/6n6jDP8AsmN1/wDqi9lp/wBlxeFci+Iky9mdB0gEiY1rQFxWMbN73NGXCuadgcQNqs3EXSe11bqxuw3GyKP6fgVG67UPGIg0w39wXGKXdeFDqhxaQ4/djxJd26aow7vUt7pQotInia2LEiOOqc9yxjJert7rsQT9uXrNc3/IBBELXtMiHNIIMiCCDaKlzi5lxrsxJG/iQxljvA/IQXbl6q5PRmkw3B8el35FrYcJjQcxfKZGpUeBpzTBixIZ+w4t1A1HskKthuedS3/lIufeRmRRZEben1mVf4kbF5AxiFzOTjrKYdHDO4iVyO6bSNY0isc51AyNMTy1oBH551KEPk4jWNdu/isYx9mXZoMipFyqsiKUPUnFbewhtQF0zuHee5KI+XNpIRQ2S0899a0nsmnL4W81K3Agl7msAmTVL7zjIb1WgCZ3jQKpr1PQW5+EpJiEebCF97Z81mzzj7K9OLCeTOMWGeXXGcnuqFQxBhMhtsY0N0kWnWZnWicUbioyV9LVRTiTNzZJJk6geSKSYIlFMnSToGTzSSUCvjlO1K/OU7UkyKV8cp2lMU6ZAJYMiA0dpta3shSJlFVn3PhG2HDOmGw9yhfcaAbYEE/0Yfuq8UKIy39HKKbaNR/wIXuqB/ROhm2i0f8ABYOAWyUJQYLuhdC/lYI0NlwVeN0CoLvpUZh9qJ7y9EUJQeW/dvc+c/Jm6L+KRrF+tqh3OhQW3sKGyGMjGho1yFauFAUELwq0VqtOUEQKK8l06ubhaI/LDlEHs/S/KSuSuC71SYQIINYIIIzGorht1KCYMeJDP2XOGrEdkitXmx+W1wz7UqSUUawHJwx85lMeeKB3PO1a8PeSbErUzYipMyZKtWLdJTtKswRL3gEzPJP4o2izPwtPOdCG1NAtP686FMGzMtXcO8rnNlYo7atMhoC6V0SufgqK0kSdE/iHKAR5g7Mj7RXiLjXKw0eHDxF03+oK3bgunPcul/8AP4/95J/8aXq8/aMYM4oUxKaa6rniBRBAEQWIIIkITgookkySgSdJJAySRKSKSZIpkCTJJlFMUycoUDFCURQlEAUBRlAUAFCURKEoI3BQRAp3KJ6KpxQuY/KTc69jMigVRGyPrM+BGxdRiBeW6dXOwtEeQJuh/wAQavpflJ2Ly5Mbxl6cc1k5GULue5FK3SmPFaLdQRhIg5atdo3TRB0k8Rk2kY8Wm0b1HCfMBZfDF0WA6VZtAOrIpqDDN8STPHoq8FFKQA1lWKLMgSBm6UhlJMgOC53++0Np77oDQpMiRyPpHBs9UVuOsyGor0TnIKJRBBgshD7DZE5XWuPaJTTX0PFhrwjFx+XPvnMiRIAUQKzt5iCIIQnmoogiQAp5oopp0M0poCSTJTQJJJMoHTFMmRSSmlNCUCKGaclAUBFAUQsQlAJQFE5CUAFAUZQEogHKNykcgcgrxAqVJhAgg2ESOg2q+8KtEapKw4TdWhGDGiQz9hxGqdR2SVN/Bex+Uq5t5SGRQKojJH1mVf4kbF448e5aGcVk3sZuLCRzzqUFjiBj84f7DbxUs6tCjjwr6wyPM+AUhZdChmZ0188NS2rgU2HCjtixZ3sO+eABObmjzdU6/ZWRBdacgvRnP6qZgmAcUpbbdy0cMuucT4bOUXEw9s75RoB9PYkPlBo+R+xcyjwixxGQ7sSERF1d8udqh1NvT+jff7Kkb08ovpO7JXKw9EHpuk1Q6u3pzRfTPZKNvTai9Z+Urk2ESwibpNUOuDplRetGwqRvS+i9a3euQYRK/TfJqh2IdK6L1zEY6T0brmbVxq/TX6b58GqHaR0jo/XM2ohd+j9dD7QXFL9K+Tf9Gp20XbgdbD7QRC68HrWdoLh9+nvk3/Rpdw/aUPrGdoIhTmem3tBcMwhyp8KcpV3/AEavt3PypnpN7QS8pb6TdoXDRFOU7U4pDvSO0pv+jT9u4YZuUbQmwgyjauI+VP8ASd2inFOf6bu0Vd8eE1O2tfnTOeuKi6MTrH9o+KcXUi9Y/tFN8eDU7MXISVx0XXjda/tFP+2o3Wv7RV3R4TVLr5KjJXJf27H61+1P84I/Wv2pug1S6uSgcVyz5x0jrXbkvnNSOtdu8Fd0Jql09yheFzb5z0jrTsHgnHSmkdYdgTbCa5b/AMoFzMJQ3kCZhkRBoFTtxOxchnVoK9xdLpfFEJ4c4GbS2UhjqXhR9E514csxM3DY4omIqSdbpQSJ51J3YkjmXk9XQ2s82WbipIZraOc3ioTExZ61LfGdXM6pc5Fz2ygp8O+F8BZUe7vCzZLZYy/mLKsW7uWTGmCRXkW1x5XjXhr541IL5PfKPCZ02FXpbGkwclfqPCFMYilrSW/T36hEQp8IllJQ5K+UYiFLCJZSS+SvkGESwiWUkmgiRQ0EmwaTuCa/UNMYXw3NBlfAieRARp7ASC4AgyOYmwE2BWJrNh0Ct9+Zh5BvRMAyaAb4Y7EHkD78Ovmg3zplolMEEASlimLSbFl7J7tN8UAgEyvjIZzKdWpGCsqHQHB0Mm98wkkguJeS0iZmLZ8VpB6kgppTQ36a/S1oc0poL9MYiWlJJppqO/TYRWykk001Hfp75LShISU00JcllHLkDoqEuUMaKACTiCtpTOurGviG5KyqTzUniRpmecoYh4oyE6xC1yTnVpmoOgQATXzPEOcikaa+cVvegguqA1oYrrTjsHHjVqWjMNi1mhG081fFZt33hrr7E620ydjsy261fo9TZZud6p0sh3mnHPngmE1kTFsH9otz7Dl0J208Tx7CrbrnjEKp8Ku/com0Qbee8L22QnQ3lolYdhQGnjI7YVPGgdypugZMqRnB0Ttpoz7Cn8sGfslQiFIJRWV846vFXudE/ljc+w+CQprcu4+CgwdugIWMNWk7k7nRbFNbl3FN5Y2X0gq4bVt8E4sGfu/VO5rWPK2+kNqY0tvpDaFG6HKWaXgoYwlx23xSMzotilt9Ju0KRscTtG0LMEKY5yKxAb541D83wSc4hda46OMo2hIRhlCrRIQmKhzanhwB5wkNmb4LHYa1jCpjFUAhCqoVjIMihi0YV1DFiHOJWOSE1rmFTGIqL6KK6hacWtO6jDIOR8Fe8GuVzCJsIqgoomRIfrOXcozRxiFoB8Ve8HSWgHog9Z7IHM8RSdCIy5LTi1p2hOktK+QlUTOogusrrOK3dWmwjpSvjPVi1K9oY9JWysu68Wq9Gk6FO2M7LuCifRL4kkmayjKE6SyQ7EjCvxLnhI0cSWXeE6Spls0r1WsEkIU1Oy9XrxGrSdW4ZhPagJlx4ST0TGecq1Zei5Kq3n9VTIrnKzu53K3F+jq3m3nMq8JmWyw8SvOGQXQ5NAzbz+u5B5PXsG2vvCsOE3S5rPxOxWMFOsZf1O8KTKsiNDqnnVe954LTpMOzWe6XFVosCQ3cFYlVXBCrnF8U0SFXziCsYLzpc2+E0QZXq71bVA+FwO6pRMZVzbyFbisq1AbShwVcvvHcCpEiu6Di0fFBg5ulzWPir5Zac1Q0y7yEEKFNx09wSMlRGHOeZo21nwVeKzgO/wAVpRGTa6WN0tpCqUmHXq7wkSKcFkufu/BWIbZEet3zSwdXONSBmPGDUsplSpEOWrxcia2sS+0O5WKVDx4py3yUUAVM1jYFhfsQgIq0O70MdtZ9U7v1Urm1FKkNslkO8T7lYkCZV569rfio3Mq1Hv8ABGRUNDhsqHBGBInJfCXtD4pYglXql4JnN87b3Hv3KUt82eYE6qjwSisx227qx3q2iu1spaN4ICle2vfr54JGzQeM5JCwDVqxcSsrRGWZMx21c6E0SFLVMHVapm4tYOusJStGMSOzzTuS0UnN8dyI5de5TRYXObFuKhAszc8VldhwhLK5HnF8URFWjglFbMA4wjGQPgoGitPBiGUjaDI6QhiiROlZ/TF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data:image/jpeg;base64,/9j/4AAQSkZJRgABAQAAAQABAAD/2wCEAAkGBhAQDw8PDw8PDQ0PDw8PDA8MDw8NDw8PFBAVFBQQFBQXHCYeFxkjGRQUHy8gIycpLS0sFR4xNTAqNSYrLCkBCQoKDgwOFw8PFCkcFBwqKSkpNSkpLCktKSkpKSkpNSk1KSkpKTUpKSwtKSwpLCw1KSkpKSksKSkpLCkpLCkpKf/AABEIALcBEwMBIgACEQEDEQH/xAAcAAABBQEBAQAAAAAAAAAAAAABAAIDBAUGBwj/xABIEAACAQIDAggKBwUHBQEAAAAAAQIDEQQFEiFRBxMxQVJhkdEGFBUXIlRxkqGiMmSBsbLB4SNTYnJ0JDVCc5Oj8ENjgrPxJf/EABkBAQEBAQEBAAAAAAAAAAAAAAABAgMEBf/EACYRAQEBAAICAgEDBQEAAAAAAAABEQISAyEEMUFRYcFxgaHw8RP/2gAMAwEAAhEDEQA/ANOmyzCRWj1E0WdXNbp1CzCqUISJoTM4rQhVLEKxmwmTwqGbGo0Y1R/GlGNQlVQxiraqD1UKsZkikBYVQcplZSHKZBY1h4wg1C1kE3GB1kFxyZRNqDrIdQtRm1cTaxOZDqFqJBJrGuYxyG6hVP1A1Eeoa5hUjkBzIXUGSqFkRLKYx1CGVQilVNyIndQilWIXVIp1TWIsSqkM6hA65HOsMU+pUMvMa91brJq9coTWo6cJ7ZtZtSe1iK9WdpNdbCSytbHR2HJijK4GbrkljIkhIrpkkJGVWoyJozKsWSxZFWozL2X4fjJW5IrlaMyMjqsrwmimr/Sltl3ExTY5TDfL4EiyqG+XaXEh6QyJqksrh/F2j1lcOvtLiQ6wyGqayyG59oVltPc+0uJBsMgprLae59rHeT6e74stWPKeHPOsXTWEwmErSorERrTxDg9EpQi4pLUtqV5PkLOHa5JtS3JtrpfCHwywGEvC6r11/wBOlK9n/FLkRRyXwt47DvEzpQ0Ku6bjFyuo3VmnzvaeZeDOTrR+0vUqwTcnLYrLbfbymlluO05TGWiM9WaaPSbWi7+krc+w7eTwf+cnbPbnx8vfce4rA0+j94vEYdFE9LbGL3xX3D7HDI6qviMOigPBQ6KLVgNDJ+gqvBQ6KGvBQ6CLbQLFyGqniNPoLsGvA0+hHsLlhrQyJrLx+XRcHpilJbVb7jmpTO3cTk89wnF1Lr6M9q9vOhYsUJVCGdQEpkE5EUp1CKdUbJgsakS1DUk2TYSGx7AOxLg3fUdeM9sWuOxs2qk1/ExDM4havV/m/IJGnVU5kylcip0iVGQ645MYJEFiLJFIggyWH/witjIsJxlS7+jDa+t8yOsSKWT4HiqUYv6T9KftfMaCICkOSAhyASQ5IA5AIVgiIEeQcKlVyzWjFJS4vAbbq6XGV5K/yHsB5B4XxlVznGpWahhsHRf2xnUsveR6PizfLxcPk+vFXPRxcpO0pJRjKT0RWlRc3dpdi7C74CxjPI8RqSlpxVaS1JOzT2NdZNLKUtOppNtaOa7Sezr5yLg3V8jxP9RW+49fzZnWSSff1/Z5vh8t2/n/AK9rwTvSpvfTg/lRNYq5RK+Gw730KT/20Wz5j6AACIBtgNDgFDWhth41oqGNGfnWB42lJL6UfSh7VzGkxjQHm82QzZs+EmA4qq5JehU9JblLnX/N5iSZFRyZFKZJIhmjaGSqMmwWI9J+wrSQ/CL0zXH7SsvNMNetN72vuQTSxWGvOTtu+5CLjUq8kGwYxb5h8aLMMmIdoJY0R6pAV1Bm14N5fxlXXJehT2+2XMvzM5Um9i27jtcqwSpUox/xcs/5nymasXUPQ1D0RTkFAQ5AFBAFAEQAkBPHccuNzPN56tLWKVFe2GEpRT+x3PYTwB5s/GcylGTjKpmWMlGUXZq1bQmv/GJ6viTfJ9bkeX5fLPH6ue3SzwybUr7I1OMXs4txt8TJ4LlfJMT/AFNX8KK0MzlFu0rxlVqyne7tBw9GK27NqRa4JtuSYj+oqfgid/m3bLmff8OHwpZLN2ev5ev+Dsr4PCPfh6P/AK0aJk+Ccr4DCP8A7FNdisax859EgCEAABAUAARrKgMaxzGsDNzzL+Ooyivpx9Kn/Mub7Tz6R6gziPCfLuLrOUV6FS8l1S/xL8/tKMOTIpSJJRIpxKGNXJMLG00QupYEK6TTe81Eac4bQEDxcRHRGpSpliNAVKBYijhrWIeIFxRPYY4u+zaZtXFvJMFqqa2vRht9suY6WJTwGHVOCjz8sut85bQVIhyGIcgh6HIYhyZA5BGphuA4I0VwC5c+7afIUc6k51JX+nVq1PeqOX5n1hneJ4rC4mr+7w9ep7tKUvyPjZwlGMJNNRmm4Pek9L+KZ38HPpy39nPycJzmV01PPHZ7eZ/ceg8EP9zYlfWJ/gieMxrs9l4Hn/8Aj4n+on+CJ1+R5O+f7+jHi8U8e5+Xq3gXK+X4Xqptdk5L8jbOf8BZXy/D9XHLsrzN+543cQAEAmAQLlCYBDQE2NbC2NZQGZ2c4JVaTja8l6UPaub7TQbGMo4B0I7gPL4vedDmOBjGo3pVpekvbzr/AJvKvFoamMGrk1+RtfYUa2RT6S+KOscCKdMujmllUt4jdlT9gTXZEsESoZEccmjrl3K6GqWp8kfxFBdXKzfwlHRFR5+frfORVqI9MjTHpgSJjkyNMcmBJcKYxMNwJExXGXCmA+4bjLiuEYPCFieLyjMpcn9ixEV7ZwcF+I+aMsrUZ4erTfo1FhnRg3eycsTCpqf2Jr7T6f8AC3IvH8DicHxnFOvT0RnbVpkpKUW1zq8VfqbPk7OslxGAxNTD4iDpV6Ts+eMovknF/wCKLW1M3w8nS39Kzy4TnJ+3tez7JIU54udP9jTo1aUIUZuU5NTi9TU+qS5Ht9LqPTeBz+6cV/ny/AjyaWaOdKtGVnOpKEny7NN7tfA9Y4HP7rxX+e/woxx3831+P8OnKSSZ9/n+vt6d4AS/sFPqq4hf78+86K5y/B3P+xPqxGIXz3/M6a4ZOuBsbcTYBuC4LgbANwMFwNlCbA2BsDYCbGtibGtlFbHUNcHblW2PcYp0DZj42lpm9z2r8yUVmhk0SNkUyiBoQXIRpEiQmhkZjk77Ftb2L2nNpcyyjeWp8keT+Y2IlbD0tEVHdy9b52TKQVMmPTIVIcpATJhTIlIcpEEtwpkWoOoCVMNyLULWBLcOoi1C1hEuo5HhG4P6WbYe3o0sZSTeFrvt4qduWDfY9q50+p1B1AfG2ZZdVw1apQrwlSr0pOFSEtjjJfeudNbGmmew8DztleJ/zn+E6rhT4OI5nR4+goxzGjH9m9kVXgtvEze/ot8j2PY9nH8GtOtSwFTDKjUeLqYmrCNFxcZR0JKUp3+hFN2be4vEr0ng5n/Y6n9XXt2QOp1GV4P5UsLhqdC6lKN5VZLYpVJNym11XezqSNHUKJLi1EeoWoB9wXGagOQD7jXIY5AcgH6gXGagagHtjWxrkNcihzZVx1HVB2+ktse4nchtyjBuBlnGUtMnbke1fmiuyCJxEPCVlTUinmGf+KaJunxmpyS9LTZpLvZaZieFVLVRT6NRdjTXcc7W4sec36v8/wCgPOf9X+f9DiXAa4HLtW8dz50fq/zvuD50vq/z/ocHoBpHarkd8uFRer/P+gVwrL1d+/8Aoef6QaR2pkehrhYj6u/f/QK4WYerv3/0POtINI7UyPRvO1H1d+/+gPO1H1f533HnWkGkdqZHo3nbj6v877geduPq/wA77jznSDQO1Mj0jztx9X+d9wfO5H1f533Hm2gWkdqZHpXnch6u/ffcDztw2vxba+X03d/A810i0jtUyPSfO7H1f533CfC5H1f533Hm+gWkdquR6M+Fxer/ADvuB52/q6999x51pFoL2qZHovnb+rL32Lzt/Vl77PO9IdI7Vcj0J8LL9WXvsHnYfqy95nn2kOkdqZHfvhXl6vH3mNfCrL1ePvM4NRDpHamR3T4U5/uIdsu8D4Uan7iHbLvOIUBygXtUyO0859T9xDtl3h85lX9xDtl3nGKA9RHamR3eWeGk8VVhRlRjFPU3JN7LRbN9nC+B1H9vKXRpy+LS7zs9Z041i/aayEQ6xGmVZszs8hqw9RbkpdjTLkpEGJWqMo74tdqOdacK4jXEnlEY4nF1QuI3STuI1oCFxA4kriBoKi0g0kthWIIdItJLYFgItItJJYFgI9ItJJYmweHU5Wbskm3bl5tnxLPaKukSiaFSGHT0rVUqXtopyvK65b8ytz3at2BhQp6lGdOpTcr6NU4yjJpXsnFuzsm7O3I7Xsa6VNjO0i0lrF4dQlZNtNJq/Kur4ENjNVHpDpH2FYBmkWkfYNgGaQqI6w6wDFEcojrBSKGqI5RHpDkgGqI9QHKI+MSo6PwPpbKsv5I/e+46Sxi+DMLUW+lN/BJGvrOvH6c6eEZqEaZZ82QzmPqSK05HNtzmLp2nJbpP7yBovZlH9o3vs/gUmcmzGhrQ5sayNGtAaHDWAAWCIBtgWHAuFCwAgIBYKckp6L63B2tZPlV7N7E7Xt12EKMrO5ZfaVYpY6nGKjFVIxXInSru227vePLdsFbGU5qz4x7VJaadeMk1yNNK6ZUqRUm3eSezka2WtybuQUI2aeqcrXspSTXJb8zp2jOJHKTUNf09C1XtflfLbZffbnBYUpXdwXOdvtqCIVxXCjYVgXDcAhsNuFMIchyGphuA9D0iNMkiyofFEkUMiyaCKjrMpjpo011X7W2XrlegtMYrdFLsRJqOsc0msJHcRpGdKZXqMdKRDKRzbZuZran1WM6Ui7nFa0U2nsfMm/uMCeZR3T/06ncc79txecxjmUHmcf4v9Op3DHmcN79yfcZVouYNZnvMob37su4b5Th0vg+4K0dYNZn+UodJfEHlOHTQGhqFqM55nT6ce0HlOn049qA0dQNRn+UodOPvIHlKn04+8gNDULUZ/lGHTj2oXlGHTj2oC+5A1lDyhDpR7ULyjDpR7UBoaxazP8oQ6ce1A8ow6ce1BWjrFrM/yjDpR7ULyhDpR7UBoaw6zO8ow6ce1C8pQ6cfeQRo6w6zN8pQ6cfeQvKUOnH3kBp6wqoZazOHTj7yF5Th049qA1lUHxqGOszh049qHrNIdOPaBtwmXMF6U4rfJfec7TzSHTXabWR4uM6kdMk2tuz2GozXaKoHjCmmx9mdXNZ44RAoMRpFWUSGYhGWmbjVfYZk6CCIy1EMsN1DfFBCJhpeJiWC9ghDFLxIHiKCIYG+ILnAsDFCERR8TjuF4nHchCAHisdyF4styEIBeLrcheKrchCAXiq3ISwa3LsQhAHxNbkLxNbkEQC8RjuXwE8vj0UIQA8Qj0UHydHchCKgrLVuQvJy3CEMD1li3EkcrQhFxE1PK4mjhMKou6EI1Iy16NRlmMxCOkZPUhCEVH//2Q==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8" name="Picture 6" descr="http://t3.gstatic.com/images?q=tbn:ANd9GcT5ahhajDDJJF9ESTo9HnGFZU43HnEfPGS5Hb9sg6465FKVlDm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err="1" smtClean="0">
                <a:solidFill>
                  <a:schemeClr val="tx1"/>
                </a:solidFill>
              </a:rPr>
              <a:t>Ipad</a:t>
            </a:r>
            <a:r>
              <a:rPr lang="en-US" sz="6600" b="1" u="sng" dirty="0" smtClean="0">
                <a:solidFill>
                  <a:schemeClr val="tx1"/>
                </a:solidFill>
              </a:rPr>
              <a:t> Box</a:t>
            </a:r>
            <a:endParaRPr lang="en-US" sz="66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Height= </a:t>
            </a:r>
            <a:r>
              <a:rPr lang="en-US" sz="4400" dirty="0" smtClean="0"/>
              <a:t>10.1 inches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Length= </a:t>
            </a:r>
            <a:r>
              <a:rPr lang="en-US" sz="4400" dirty="0" smtClean="0"/>
              <a:t>7 inches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Width= </a:t>
            </a:r>
            <a:r>
              <a:rPr lang="en-US" sz="4400" dirty="0" smtClean="0"/>
              <a:t>1.9 inches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Work= </a:t>
            </a:r>
            <a:r>
              <a:rPr lang="en-US" sz="4400" dirty="0" smtClean="0"/>
              <a:t>10.1in </a:t>
            </a:r>
            <a:r>
              <a:rPr lang="en-US" sz="4400" dirty="0" smtClean="0"/>
              <a:t>x </a:t>
            </a:r>
            <a:r>
              <a:rPr lang="en-US" sz="4400" dirty="0" smtClean="0"/>
              <a:t>7in </a:t>
            </a:r>
            <a:r>
              <a:rPr lang="en-US" sz="4400" dirty="0" smtClean="0"/>
              <a:t>x </a:t>
            </a:r>
            <a:r>
              <a:rPr lang="en-US" sz="4400" dirty="0" smtClean="0"/>
              <a:t>1.9in=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134.33 inches cubed</a:t>
            </a: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47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Scale Model- </a:t>
            </a:r>
            <a:r>
              <a:rPr lang="en-US" sz="4800" dirty="0" smtClean="0">
                <a:solidFill>
                  <a:srgbClr val="002060"/>
                </a:solidFill>
              </a:rPr>
              <a:t>Dictionary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438400"/>
            <a:ext cx="8153400" cy="3810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 smtClean="0"/>
              <a:t>Real Size: 10 by 8 by 4 inches</a:t>
            </a:r>
          </a:p>
          <a:p>
            <a:pPr>
              <a:buNone/>
            </a:pPr>
            <a:r>
              <a:rPr lang="en-US" sz="4000" dirty="0" smtClean="0"/>
              <a:t>Scale(divide by 2):</a:t>
            </a:r>
          </a:p>
          <a:p>
            <a:pPr>
              <a:buNone/>
            </a:pPr>
            <a:r>
              <a:rPr lang="en-US" sz="4000" dirty="0" smtClean="0"/>
              <a:t>10 /2= </a:t>
            </a:r>
            <a:r>
              <a:rPr lang="en-US" sz="4000" dirty="0" smtClean="0"/>
              <a:t>5in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8 /</a:t>
            </a:r>
            <a:r>
              <a:rPr lang="en-US" sz="4000" dirty="0" smtClean="0"/>
              <a:t>2=4in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4 /2= </a:t>
            </a:r>
            <a:r>
              <a:rPr lang="en-US" sz="4000" dirty="0" smtClean="0"/>
              <a:t>2in</a:t>
            </a:r>
          </a:p>
          <a:p>
            <a:pPr>
              <a:buNone/>
            </a:pPr>
            <a:r>
              <a:rPr lang="en-US" sz="4000" dirty="0" smtClean="0"/>
              <a:t>				5x4x2 = 40inches cubed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smtClean="0"/>
              <a:t>	2d sides – 6 rectangles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6">
                    <a:lumMod val="50000"/>
                  </a:schemeClr>
                </a:solidFill>
              </a:rPr>
              <a:t>The Pyramid of Giza</a:t>
            </a:r>
            <a:endParaRPr lang="en-US" sz="6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Pyramid of Giza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Base </a:t>
            </a:r>
            <a:r>
              <a:rPr lang="en-US" dirty="0" smtClean="0"/>
              <a:t> = 230.4 meters</a:t>
            </a:r>
            <a:endParaRPr lang="en-US" dirty="0"/>
          </a:p>
          <a:p>
            <a:pPr>
              <a:buNone/>
            </a:pPr>
            <a:r>
              <a:rPr lang="en-US" dirty="0" smtClean="0"/>
              <a:t>Height= 146.5 meters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Formula – (1/3)</a:t>
            </a:r>
            <a:r>
              <a:rPr lang="en-US" dirty="0" err="1" smtClean="0"/>
              <a:t>bh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(1/3)230.4m x 146.5m = 11251.2 meters cubed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3.gstatic.com/images?q=tbn:ANd9GcR2IAkOSw1YAOCaw-oDTGqZ4_vW5KwkUN1NPh-Xe3P8WAi7ml1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tx1"/>
                </a:solidFill>
              </a:rPr>
              <a:t>Olympic Swimming Pool</a:t>
            </a:r>
            <a:endParaRPr lang="en-US" sz="54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/>
              <a:t>Base </a:t>
            </a:r>
            <a:r>
              <a:rPr lang="en-US" sz="4800" dirty="0"/>
              <a:t>edge=2 meters</a:t>
            </a:r>
          </a:p>
          <a:p>
            <a:pPr>
              <a:buNone/>
            </a:pPr>
            <a:r>
              <a:rPr lang="en-US" sz="4800" dirty="0"/>
              <a:t>Base height=25 meters</a:t>
            </a:r>
          </a:p>
          <a:p>
            <a:pPr>
              <a:buNone/>
            </a:pPr>
            <a:r>
              <a:rPr lang="en-US" sz="4800" dirty="0"/>
              <a:t>Height=50 meters</a:t>
            </a:r>
          </a:p>
          <a:p>
            <a:pPr>
              <a:buNone/>
            </a:pPr>
            <a:r>
              <a:rPr lang="en-US" sz="4800" dirty="0" smtClean="0"/>
              <a:t>Work: 2x 25x 50= </a:t>
            </a:r>
          </a:p>
          <a:p>
            <a:pPr>
              <a:buNone/>
            </a:pPr>
            <a:r>
              <a:rPr lang="en-US" sz="4800" dirty="0" smtClean="0"/>
              <a:t>2500 meters cubed</a:t>
            </a:r>
            <a:endParaRPr lang="en-US" sz="4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ata:image/jpeg;base64,/9j/4AAQSkZJRgABAQAAAQABAAD/2wCEAAkGBhQSERQUEBQUFBQWFBUUFhgXFBgVGBgUGBQVGRUXFRcXHSYfGBojGhcXHy8hIycpLCwsFR4xNTAqNSYsLCkBCQoKDgwOFA8PFCkcHBwpKSkpKSkpKSkpKS4qLikpNSkpKSkpKSkpKSw1LC0qKSwsKSkpKSovKSkpKSkpLyopKf/AABEIAOcA2gMBIgACEQEDEQH/xAAcAAABBAMBAAAAAAAAAAAAAAAAAQUGBwIDBAj/xABIEAABAwIDBQYCBwUGBAYDAAABAAIDBBESITEFBkFRYQcTInGBkTKhFEJicoKxwSNSkqKyM0PC0dLwFXOD4RYkRVNjsyU0RP/EABgBAQEBAQEAAAAAAAAAAAAAAAABAgME/8QAIREBAQACAgIBBQAAAAAAAAAAAAECEQMxEiGBBEFRcZH/2gAMAwEAAhEDEQA/ALaCVYtCyCAQhCAQhCAQhCASEoJXHtHasUDcU8jIx9pwF/IalB1ErVJIoVtTtapWZQiSY8wMDf4n5n2UXru1qoef2UUTB1xPPzsPkpsWpJMtD3qnJ9/K1399h+6xg/S65v8AxbWHWol/jI/JTyXS6CUWVLjeysH/APRN/GT+a6Id/a1v99i+8xh/QH5p5C30t1WdJ2pTA/tYo3jjhxMP6hSDZ/aRTP8A7QPiP2m4m+7b/MBXcEtxJQ5ctJXxyjFE9r282uDvyXQCqje0rY1y52uW1rkG4PWYctTVkCqNrSlBWsFZKjYhYgrJZG5CEIBCEIEKAlWN0GSa9ubyQUjMVQ8Nv8LRm933W8fPRRDe/tRERdFQ2e8ZOl1Y08cA+uRz08+FV11c6R5fK9z3u1Ljcn30WbVTXeDtankJbSgQM0xHxyH10b8/NQeqq3yOxyPc9x1c5xcfc/loiioZJ3YYmFx6cPM6BTbYnZU51nVLvwsyHq7X2WexAxIOpPIDP2TpSbu1EnwRPtwJFvzsri2XubTwWDI2gnjhub24k5p6bs4C1gNc/KxWtG1KQdntW7XA3zcT/SF2M7MKg/3jB+FxVz/RNLZZgrRtPZhkZha4sIcDfPQcMk8Tan3dmNQNJGH0cFyVG4FW3QNd5P8A9QV5ml8JHG1tFg6kyy5J4m3nir2LPFnJE8DnguPdq4RKPJekJdmttmBpnz0zTBtXcaCceONt+drEeoTxXamaOqdGcUTi13NpIPrbh5qXbH7SpGWbUt71umNtmv8AMjR3yRtrsuezxU7ybaNcc/Rw19VDaqB8biyZha7qP9gqaPS7tlbZiqG4oHhw4jQt6OacwnFjlQlDWSQOEkTi1w0c0/I9OhVjbq9oDJiI6m0cmgcPgf8A6T0068Fdsp20rO60xuW1q0MwsrrC6UFUZgrPEtYS3VHYkKVIVkCEJCUCSSBoLnEBrQSSTYAAZkk8FT+/XaG6pJhpSWwaOdo6X9Qzpx48knaNv59JcaenP7Bps4j+9cP8APuRfSygJkxHC3PgTzPILFu1jY6fg31KlG6+4D6gh0t2svpxd58gnfcrcO9pZxpmG2vb05q0qeha1oAy4iyshaYabYYpGxtghDmlwDragfqepKkbYRcWtcZ6/wC9Vq2l3oZ/5drS+9s9LWNzrromDdMvM85fm+2f3sWei0iUusLXI6XNvZZ4VBNp1E5q4BUhrTiaWtaQQAXi/E8VPbIhl3i22YG4WMc5zmkh1vC0Zi56poj29JHQh2IukdI9occyLanP5KR7dNqab/lP/pKbNynA0YJtYPk1tYAWzz9UQ1v3dnEJn744wzvMN3aWva99fRP27O0jPAHPzcCWuPPSx9imfbO8Tqgmno2l+LJzxpbpyH2jw0T/ALC2V9HhbHe5zc483HW3TJB3ELCRgtmbDieS2FRjfGrqAx4YwdzhAc+4vna4tfnlkOKKeagWjJjbjIb4QM7ngBZMddu2yqhb9IiaHEXI/dJ0sdQnPdQ3pIvI/wBTk5SR3FkVRu8u48tKS+K74+PEgfaHEdVHGMBzHqP8uYXourpWltiOnuqx323ALSZqVtiLlzBl6t69FnTUrTudv2Yy2GrdePINefq8g88W9eCs6Ny87vGLMCxGo/UD8wp32db64C2mqHeAkCJ5+qf3D0PDkkqWLQSpAlW0K1LdY3SqjvSFKkKyBV12rb490w0kDrSPF5SNWxnRnQu48gplvJtxtJTSTvzwjwj955yY31PyBK85bR2i+R75JDike4knm4/9vks5UjTISThHqeSsHs/3OxuEkgyHwg8v81HNzdgmaQF3wtILjzdy8lcIkbRxOllIETG+LwnEDww2ydfSxt6potP1HT4W2thtl09PNdQCbNi7wQ1LA+B4cD7g8iOBTpZaCt1HmofubJepquh/xuUvBUe3d3ffTzTyPexwkN2ht8hicc8Q5EIGzeqUf8QpQSAT3fzmIU1uopt/deWetp6iOWNjIsGJpacTsMrnmxtbSwUoQc22Yi+nlawXc6NzQMhckWAuclEP+G1bdnthZC7G6Z2NuOO4jtcZ47WJ6qcIQQPZTNo07MEVMANST3RcT9o95mpRu7UVL2v+lsDCCMOTRcZ3+Fx5pycUAojNNG93/wCnN5N/ranTGuPbNEZ4HxghpcAASLgWcDp6Irl3PN6OL8X9ZTyuDYWzjBA2Jzg4tvmBYG7iV3oEIXLPBi4ZWz/7Lg2tvbBA7A8uc7Qhovh8ySLHot+zNuxVA/ZE31LSLOA524om1X9ou5xjcamAZXvI0D+cD8woAc8xx1z0PT816QrKXECH2N+FsrEW46qj98t3fok/hH7J9y3pzb6cFmtSrA7Ot6jUxd1Mf20Y1Or49A7zGh9CpkvP+ydpuppY5oz4mG/Qji09CMle+zdoNniZLHm17Q4evA9Roeq1KjpS3SIWg4JClXLtSvbBDJK/4Y2OefJrSbfK3qsipe1/eHvJ20zD4YfE8DjK4cfutP8AMVXMTTLIGt52HmdSt+0a10jpJX5ve5zj95xJPpnb0Ui7PNjCSXGR8OXqdVgTPZO6L3Uvd08phfkQ8A5kWJuRYgE8QnPe7bctJTNiMbqhzoS18rm3aDk0ueA22ZztkpJsyiwaE2I0NrA8xx/MeS4d/XYdnVRH/t/m9oVFR0bJKOlirIZix8kj4sHA4G3xHgQOo5WTpszaZqyWuqnR1OWDGHBjnWywuxZG98sugKaNstcaChJ+EuqnH73eNB+QCs/eXs/grY2vjtFJgbhkaMnCwwh40cLWz168FUcXZnvhLOZKarcXTR3IcfiLQ7C5ruZabC/Iqf3Xnnd/av8Aw+vxzXcGmSN5ab3+qSCfiAsru2Rt6OdgkieHsPEc+II1BHIptTyEq1MluswVRkkQi6DEhMlLvSySqfTNY4luIYwQW3aBiuOGZtdd229pCngklOrW+Hq45N+aifZzRkmaZ2ZPgHmSHO/w+65ZZ3ymMe7g+nxvBy82f29T9psAtixaFkAurwgFBJtlrwTftfb0NMzHM8NHAXzceTRxKy2PtdlTG2SI3a7hxB4g8jdA0bC3SwPfJVd3K5x8OrhmfESHDUqOVVe1u2YoaQANxNEmH4Q+x7xotkBbVbd6N8pZ5zRbP+O+Bz8WHP6wDj8LBxdryTxubudDRAuL2yTuFnPuLAE5tYOXMnMolO+3dnSTQlkUroXEi7hn4frDnnloRomHevdrv6UxuJc8NBa8ixxga5aXUwIXJPBe5JJvwysP8z1+Smleb7FpLXZFpOXW+Y97qx+ybb39pSvPOWP5Y2j+r1KjnaHsnuavGB4ZBf8AEMnfofVM2w9qmmqYph9RwJ6t+sP4bqdLenoVCxY8EAjMEAg9Dp8lkuiHBQfte2n3dD3YyM0jWfgbdzvyHupwqi7aq689PEDkyNzz5vdb8mD+JYoq6pOYHqrc3A2RhgaM2ki9xkbnkSCqop4+8na3m5o+avnd6iOFtnFtuAtYjkbg+4UElpo7NAJv1IFz7AJs3zony0U8cTS97mtDWi1ye8bpcjgnZmi2XF7ceXH2WhXrtxpJ9kRQub3dRE6R7GusMzI+7SdBdpBvzATRQ7e2tFCKQUsmJo7tshieXNboLOv3ZIGjiVbKUKaFf7sdmjGwyGuY18koAIvfu265OH178RyHVR3be6tVst5nonOdEPiyvZvATM0c37X5K4ytb47oIJul2hRVNmO/ZTaYCfC7qx3PjY5+amsVRzUC3w7L2yEzUgDJNTH8LHH7PCM9NPJMOwt/ZqR/cVrXua3K5H7Vnnf4x558iUFxB6W6Z9m7WZMwSQvD2HQt/IjgehzTgyoBVDNvps108UbGvw3laA21w4uyueQaMRXXu1sk01O2N1sV3OdY3FyTbPyt7JHS95VW+rCy/wD1JMh7NBP4lo27vVDStxTOsfqtGbneQ/UrnJLlcnr5ObOcWPBv12fHSAalQHeztQjhxR0tpZNC7VjT0P1z0GShe8W+lVXu7uMOZG42Ecdy533iM3H7IyUi3S7K3G0lceoiB/rcP6R7rbyI1s3ZFZtSYuu52fikkvgaOTef3W+qt/dfdplFFgY5ziSHOcTq62obo0eSdKalbG0NY0NaMgALAeQW1UQR/ZHAXF/0ioBN7/2ZGfQsz9VsouymGJ2KOaVuYNg2MA5gkZN0NlN0IEIWqaO41I8rX+a3OFlrciK87Udl4qfGNYyHemjvkfkqnuLWOuavveaixwPaTiu1wubcR0CoC/DkVitTpefZ/tHvqCEk3LAYj+AkC/4cKkarnscrLxTxE/C9jx5OaWn+n5qxV0x6Q4lUT2rVGPacgvkxkbf5A7/Er2K8/wDaG/8A/J1X3x/9bFmrDDuvFirGfeJ9gVfWxoXD6zcNtMBv/Fi/RUZuQ29Y3ycro3ehqRLIZnsMJJ7trQA4DK2I4eV+KJe2ntG3mfR0zRCcMkriwO4ta0AvLeuYaPvKOU3ZTO+ETOqbVDm48JDiA4i9jLivizteykPaPuw+spmmEYpYnF7W8XAgY2j7WQI52sozQdo1fgbTMpC6oAEYfgfiuMgTHa18tSbceiIkfZnvVJUxyQ1BJlht4jq5hNvFzLSAL8cQU4CqPshjeKyfFq2Jwfx8XeMGuhzBVt3VUpRZASoMHC6j+9G58Fay0gwvA8Mjfib/AKh0PpZSIrFyCgKygrdjz4g44SbB4F4pAPquadD0NiL5FT3dvtGgqW2eRDMBctccnWGfdu4/dOfmnXfbb9NTxFtVZ+MWEVgXO9PqjrlZUtsVzTNK5kZDbEtbm8tF8gDqcljO6m3b6fjnLyY4W6lqZ1/aOYmyNgF5ZHuc9zh4WE/CGj6xDQ3XIFMmxd3qraMpeSbE+KWTP+G/xeQyHMJp2XJAKkuqGPMV72BzGf1hq4dL3/JXtsHu3RNdTua6O1mlunlYaHomM1Izy5eWeVJu1uhBSNHdtu8/E92bj5fujoE/tasIhzW1bcxZBSoQYqA78V1ZNUx0VFjjDgDJJ4mgkgmxkAyaBe9tVPygetkRUNfs6t2MY5hUd9G52Fw8QF7EgOa4m4LQbHhZWnRVIliZI3R7GvH4mg/r8lWHaPQ1Yl7ypJfSCXwBrgMLTpiFsnEZXN1Y2w66OWmjfBcRlgDRxaALYT1FrIn3atpsOF1yLcMrfO68+bThDJ5m8pXj+bJXhO6r7+USiP6NZ3dkfHfK189NVTG8bbVc/wDzXLFbiVdkU9qqZvB0N/Vr2/6irZVOdlL/APz56wyfm1XGtYocrqge0eO21Knq5h9DExX8VR/a/TYdo4uD4Y3eoxNP5D2TKrEX3LltWs/EPkVf9I04WGwseOK/DlbL3XnTYMuCrjP2wPe4/VehKOYlkZAJHhvmLAWzOeZ9AiWsd6tnTzUzhSyOilaQ5pDsOKwN2E8Lg+4CgcW9+18P0Q0z+9/s+9MUhfYZXz8GL7XqrUjctt/ZNCNbh7qGihd3ljNIQ59sw0D4WA8bXNzzKlFkl0KhboukQgCUFCEFT7z9mM1RXuex9oZPG57iXFvNgBzPToVId2d0YaapcIGn9jGA55N3Olk5no0WAGl1NZCACXaAEny1KbdhRHuu8d8UznTHyebtHo3D81m+7I7cd8Mc8vj+otvZ2dx1OKSG0Uxz5MeftDgeo9lt7Nd0X0jHvnxNkecODFcBoPxEDIuJ+VlNAxZNatODJKgBKihCEIEKrreWGqo9ofTIy+SB1jhL3FrXYcL2FujcswbfkrFKQoKs3j3yftGMUtPTvBeWl2eM+EggCwFhxJ5Kc7rbHNLSxQkguaCXG+WJxJdY8tAnVkDW/C1rb62AHvZK5RDXtKQ2ILSBzuM/QZqgN4JsVTOf/lf8iQr42tV+BxIc2wN7gcr3Fj0XnyqlxOc795xd7m6zWomHZIy9a48oXfNzQrhVWdjlLeSok5MYz+J1z/SPdWmtYodCqs7btn5U0wHF8TvWz2/k5Wmo12i7J+kbPmaB4mASt82Zkfwh6mQ86yHC9rhwsfUFXvu5tHHAxwBdcDS3LqQAqMqY8r8lZPZbte8Xdk5tNvTgkFp07rhLX1zYYnyyfCxpcedhwF/Me65qKoxZgEDqLX624D2WG8TYnUkzah2CIsIc7iOVhxN7WHFUQan3x2rWFzqGBgiaSBcNtccMUrgHHo0J43K37lnnfS1sQinbciwLb4c3Nc0k2dbMEZEBR7c/eGqghfHT0xqYg95a7C5tiTxtfXI21W7cKcVG1J56t2GpzDIsBaMmYHa8WtAFjnmSmxaaEIVAhCwlgDrX/Uf75oOHbhLoxG3IyubF1wnN5/hB913NaBYDKwyHTkEzvow6pdhbcMjwk/beOJIJNmAX+9kuyKmFj+ytmbXIJzGdrDL087rGLpldY44/LuaEoXNHEQNCNdC3P+UcgsvobTrf3t5aAZLbm6UIQgEiVa5ZQ0FziA0Akk6ADUlBwbwbcZSQOml0As0cXPOjR5qNbmdoDq6cxOiYwd2X3a5x+EtHHzTC7Htuu4ijgz5XB0/G/wCQWzdWJse3qljAGtDZWgCwAA7u1giWrOWmolwgmxPkLn0HFbrriq6kA2N89Mja/na1+iKiu/m0sFHK5pzLS0cM3Ze+qpDgrE7WNq3dHC083u/Jv6n0Vd2ucsz+vAe6xVXB2TUWCjdJb+0lJ9GDCPniU3Tbu7s36PTQxcWMAP3tXfMlOuBdJ0hxSPYCLHMHI+RyI9r+6VCg8471bBNLVSwnQOuzrG7NnyPyXJuptQ01S25s0nCfXRWv2ubud7C2pjHii8L+sZOR/C4+xKpasi+t7rKr7i24Guia1jn95xGgF7E/kjfyidNRuDbnA9jyBncNxXy6XBUV7Nd5e9Z3bj422HnyKsyKMgXcLcr6+duHqqiKbub50sdLGyR3dOa2xGE2PNwLBnf3TNQPFbtls9O0hkeEuJFiQ1pGJ3LFoAcyB0UvrdzqOY4pIG36FzBfqGOAv1TrQbPihbghY1jeTRbPmTxPUoOtC5do1Lo4pHsaXua0uDczcjQWGahLt/a4f+nvP/Tn/wBKbFgJHOsCTlZV5D2mVHesifR4Xue1tiXh1nEC4aW55XPopxtY3Z3Y/vHCP8JvjOX2Wu9wlvprGbykY7Kb+zxkWMrjKfxfCPRgaPRdoSW4DRZBIZXdtKEqEKshCRV7UdrrWyPY2mc4Nc5uLvBnYkA/DleyCwiU27xbPdPSzRMtikYWjFpc88j+SYd2e0L6ZP3PcOj8LnYi648IvbQKXoKso9xNqwNLaaojjYSXWbK4Znj/AGRzy+SjNDs6v/4nJFHMBV+PHJjIByu7xBt7Wy0V8lMcW6dOyrdVtDu/de5LzhzbhPh00UTTqnrO5py+Y5xx4nkXcSWtGK3O/wCqZqbeqGenNRGSIxivibhLS0Zg8DqMxknueqs7DnpcZGx556ZdeaqrtM281rRSQWaDd0gaAAATe1hxJzKLEJ2ztV1TPJK76zshyaMmj2snfs92L9IrWXHgitK70+AerrexUcsrt7Nd2/o9KHPFpJiJHZWIb9RvtmepRalUUWi6e7WTI7LatIyRdCFBhNCHtc14u1wLSOYIsQqB3y3YNHUOjNyx3ijP7zCefMaei9Api3v3YZWwFhsJG+KN37ruIPQ6FZsWPPWzq19JO2Rhtbly5Feht09uN2hEJMQxAZj01sqD2jstzHPjlaWvaS0g8CP9j3WzdbeiWgnDmk4b+Ia36gcfLikux6ZbswDiT8guZzbEhat2t7YayNr2OGIjNt7+xW7aDsL7cxcc+q0hAU3bf2w2lgdK+xtk0H6zz8I9dT6rua5QHfZxqa6npQTgBbitzcQXfyW9yoHTcbYzvFW1Pinnu4E/VjOluVxnlwt1UiBxTk8I22/G/M+zR/MugANHIAezR/2WmgHhxHV7jIemL4R6NACjePqWukuABJNgBck8ANf8/RQGu7UHulcyhpnTht7uOI3txDWA2b5/JO3aTXmLZ8mEkY3Mjy5Odd3ybb1UE3X7QmUdM2GnpnyyEudK65GdzhFmguNmWFzlcFac1h7qb5srQWlpjmaLuYTcEXsSx3EA5EEXCkV1BNydtUdXUyStiMFXYlwLyQ8GwcW8DwuLXCnaK5tp1XdwySfuRvf7NJCqPcXeKqghlFJRvne+TG9/iwgBunhGbsydeI1VsbZ2j3EEkuAyBjcRaLAkXF7X5C6ad3t9qaqjLg9kThfFG97Q4Dg7gCCOI0QcG6PaOKuXuJ4zDPnZuIlriNW+IAtd0KmSp6SVtXvBHJSnE0SRuc4aERtBkffkbWv1VvF6IHOXLVTkDIXz0vnbp1W50gIte18gdbcjbiozvNvOykjJlIx6BrTfE7hh6eeilVy75b1NpYidXuuGN5u6jkOKpOeodI9z5Dic43JPMrs2xteSqlMkp6AcGjkP95rPYuxJKqZkMIu5x9Gt4udyAUXo+dnG6f0yoxPF4YiHOvo51/Az9T0CvSOOyb93tgR0kDIYhk0Zk6ucR4nHz+QsE6LUQIQhBkhCEAsSskiCIb97kCsZ3kQDahgyOge39xx/InS6pKtoiCWSNLXNJBBBBBHAg9V6bUV303FjrWl7LMnAsHcHD919uHI6jqs2fhZVH7D3glopLtJLeI/y5FXTsHfyGsibdxD2+Hr1xDUHTpkqd2rsiSCQxTsLXDgRqObSMnDqmuPvIXB8TiCNCPy6hJR6RhqT3gbduG18V9PMcl20+xaYTGewdLkcRJsMrXaD0CpTYHaY4AMqMuF+HqNQp3s3eQSeJrw4ENAzFha/HzKu0S+vkBGEfXIb6au/lB91tBUcj2teTO9g3Lzdy9Au5u2W3DScyCbdBa/5hFt9SQ29ptCZdnShguWFkmWuFp8VvQk+ibuyerhbQ4Q9jJQ+Qy3cGuzIwuN9W4cNvIqWCraciRnlY8eYtxyUS2r2O08vjgkdFckluEPbbiG6EfNVkyUNQyXeLFS2LAXYy34TaIiQjpfLzVrtCjG626dPQNJju6Rws6R1gS3XCAMmt6J/+lgZ30zQdBZfIgEHIgi4t1HJRnaHZJRSM8DXRHGX3ab66ts7hy5cFL6JzXMDhnfO4zSuqA34rDzy/NDSNbB3ZgomkQNOI/E5xxPNjkL5AeQ9brl2JvcypEhDTG6N+EtfYnocsuBy4WWneXfCGAuvI22ZGfyHMqr9v7/ySXbB4Gkkk28RJ42GnmptdJtvTv5FStLIjjcb4W3GV+Z4AFVVtDaUlQ8vlcST7AcgOC5GtJJc4kk631PmU8bA3cmrJBHTsvxcdGsbzceH5ngovTRs3Z0k8jYoWF73GwA+ZJ4Aa3V6bmbnMoIbZOmfYyP58mt+yPnqst09z4qGOzPFI4DvJCM3dAPqt6e6fwtRCoQhAIQhBkhJdKgEICW6DEhYFZlYFA17d3ehq48E7L/uuGTmnm0/oqi3o7OKilu+O80IzxNHiaPts/UXHkrvIWN1LB5ekpwUQPlhOKJzgeht78Cr63g7P6Wqu4t7qQ/Xjs255ubofZQHbPZZVRXMOGdo0w+F3qw6+h9Fn3FMGz+0KaPKVocOfwn/ACUgpO0OBxBeHNNrXIvlra7b8beyhlZQPidhmjcw8ntLT/MuV1Gw8M/ZXYs//wAbU3hcZR4STYa5gjTXiVIaPtQpgzxEOFwBfmefS3RUYaHkSEgojwcm0XDtLfeB+NneBuLE3Ight8ufC4N1zzb/ANO3+9B8ru/IKpDR8z8kopeZJTYs93bGIY+7p2GwyBIA+Z/yUU2v2i1VST4iB0z+Zy+Sj4p2jh+qcNnbGmnOGCKSQ/YaTbzIyCbVwPxOOJ7iSdSTcn1K2RQcGi50yzPorB2J2Ozvsap7YW8Wj9o/yy8LfcqxdgbmUtHnDGC//wBx/if6HRvpZDat91uyiaaz6smGLXDpK4dQfgB5nPorZ2ZsiKmjEcDAxg4DUniXHUnqV1hKrJIjFKEqFQIQhAIQhAJQkCVAoS2SBBQIVgVmViUGCxcFmViQgwQFnZYkIMJ6Vjxhka145OaHD2OSYK3s6oJdYGsJ4xudH8gcPyUjASqaEEn7HKQ/BJOz8THfm26ZNu9ljII8Ub6mU3Awsia+2YuXWItryKtZATUFbUnY9A9rX/SJ7OAcAYmsdYjiHXIPROVP2O0bfjdO/wA3tb/S0KcJQmoGGh3DoYrFlNGSOL7yH+ckeyfWRhos0AAaAAAe2iyuhXQEIQgFksUoQKhJdKgEISEoFQkBRdAqLpUIAFBKEIEukKEIESJEIBIhCAQhCAQEIQKhCECgJUIQISgFCECoQhAJboQgLpEIQCEIVH//2Q=="/>
          <p:cNvSpPr>
            <a:spLocks noChangeAspect="1" noChangeArrowheads="1"/>
          </p:cNvSpPr>
          <p:nvPr/>
        </p:nvSpPr>
        <p:spPr bwMode="auto">
          <a:xfrm>
            <a:off x="0" y="-1050925"/>
            <a:ext cx="2076450" cy="2200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g8PDxQPEBAPEA8PDw8PDw8QDw8PDw8PFBAVFBQQFBQXHCYeFxkkGRQUHy8gIycpLC0sFR4xNTAqNSYrLCkBCQoKDQwOFA8PFCkdHBwpKSkpKSkpKSkpKSkpKSkpKSkpKSkpKSkpLCkpLCkpKSkpKSkpKSkpKSkpLCkpKSksKf/AABEIAMIBAwMBIgACEQEDEQH/xAAcAAACAgMBAQAAAAAAAAAAAAABAgADBQYHBAj/xABKEAACAgEBBQQGBgQLBgcAAAABAgADEQQFBhIhMRNBUWEHIjJxgZEUI0JSobEzYpLBNENEU2Nyc4Ki0fAWJIOTsrMVJlRko9Lh/8QAGAEBAQEBAQAAAAAAAAAAAAAAAAECAwT/xAAiEQEBAAICAgEFAQAAAAAAAAAAAQIREjEhQVETIjJhcQP/2gAMAwEAAhEDEQA/ANmRJeixUWXqs87qKrLFWRVlgECARgJAIwEIghkAjYgDEMOJMSgQyYkhEgkkJlEgJgLStrJNhy0QtKy8XjmdrpbxScUq4oeKTYfMmYuZMxsNmHMTMOZdobMkUGHM1sGGCGalQCIhEsgImkUMsqdZ6WEqZYHlKyS4rJKCqy5RFUS1ROLoIEcCACOBAgEYSYhxCJiHEgEMokkMkIEBhMQmUQmI7zybR2pVQhe2xK1H2nYKPdNG2v6VaVJXT1vcfvt9XX+PrH5CT+DfLL5Sbpx7XekXX2dLEpHhVWCfm2TMRdvDrLPa1Ooby7Vh+AMcLTbu/aSdrOB/TtT17TUe/tLP856dPvDrE9nVahfI2Mw+RzH06cndRZGDTkOi9IWvr9o13j9dArfNcTZ9lekzTWELer6dvE+vX+0OY+UzcbDcbzxQgzx6bWJYodGV1PRlIZT8RPQGmVW5kiAw5gNmEGLJKLAYREBjgzcqDJJDNxCERGEtMQiVFJWGMRBKggS1RFAlgnF1ECOBFEcSokMghEA4khkhAkkMSywAEkgADJJ7hKIzTQt7fSVXpyadLw3XDIZ+tVZ+HtHyHLz7pg9/PSG1pbTaVitQytlo5NZ4qp7l8++avu9uzbrWGMpTxANZjPPwXxMsnyjy6vXanW25drL7W6DqB5Ko5KJsOyPRxfbg3MKx14FwXx+Q/Gbxs7dKuqh69Pmm4HAtZeZdcMCT9pDyzjuJHI8pmE1mn7EassnZrW31wD8IUsA+BjOOJR3d0u0atotwtKiMy1dq6F14bDzZ17hnkM8sHzEz1W7laFeCtAuTx+qAQOE4xjzx85m1WYnbxK3aLBIDa0KwBIyOws5HxECabYzdrYWA7E9l2IGMj1T2meXjjrK7tgoyLx01O54BYMDgGSONhnuAyfPEwuoo01gcUV7R1l44lGqW24ILRyyLSyoAD90ETbtm1WrRWLiGuFaC1h0LhRxH5yo1LaG4GksbhWtq24ePjryqjngDwz15Y7pq+0txL6wTUV1CAkEclsBBwR4EgzrnDMVqaq9QLdLU5qap6xcUUqwVz2hVG5YLDPrDpky7HIdm36rSuTpndXHt0MDk48UPX85v+7O/NWqxVYBVqOnCT6jn9Q+PkfxmT21uxVqWwUZWVQy3qQrK2ThQep6Z8Onjy0LeLYjI2LwEu/itUo4UuI+zaPsv+t889ReEz67OWnVUeODOebob7NxDS6s4cerXa32v1X8/Ob+jzzWWeK6S7XAyRAY0BhHErjqZYLBJAIwnSMpFIjSGbRViSPiSEQCOBABHE5OogRgIAIwEIkYCTEMqBJDJAUzl3pL30PPR0Ny/jnB6j7oP+vxE2/ffeEaPTMQfXYEKM88dPxJx8z3Thunos1eoCDm9r5Y+85LSxGV3R3XfXW88ilCONvH9UTsWy9mIlaBEersyQF9nplSCBkMp6/I9Zjd19LpqqFSq0J2DhbQSEPETjhsVxn1j0PLPcZsOo11NOBbbVWW9kWWIhPuyecqLgk0xV/8AL7f2Fn/fM3cc+Y7+YI75SNBV2fY9mnZYx2fAvZ4znHD06whq15D3D8p5tobKW81liymm3tV4cc24GTByOmGM9wEOJRr2l3TNKLVXrdataDhVQ1GFHgPq5mqaSqhSzOVUAu2CzED2mwOpl+JMQKuGYLY4/wB/1w89Gf8A4DNhxEFSgkgAE4ycAE46ZPfARlz/APnI/OYraOxq7EFHZKaeAhsnHCAPVCjqT355Yx1zMwxAGTyA5knkAPGYV97tBnh+k19eHiBbgB/tAOEfOUcn3p3efSW8DZKnnTb3kD7B/WE2vcPes3L9GuP1qDCsftr/AJzPbw7Lq1KfQ1qsK8HGL8ZrqbBKNxscuxPXGepz1nIXNulvz7NtDlWHTOOvwI75Mpyiy6d3VpYDMLu9thdVQtgPPA4vfjr8fzyO6ZdTPO2shUxQYwlFojiIsdZ0jNGSHEmJtC4gjYklRAI4iiOJzdBEYQCMIQQIZJIEimNMXvHqjXpbCDhmAqU+DWMEz8OIn4So5F6SNvfSNRwg5RfWH9XpX/hy3/EM9voy2ITxanClz6tYYkLgHnzAJGT5d00vauo7a9mH27DwjwUHCj5ATsm6OhrrqrrD4srQMUV8Egjqy94z4iL0PZvUn+6cwATfowcc/wCUJyz345xdgaCq9tVZfWlt51d9VgsRXNdSnFdYB9leHn55ma1WhruTgsHEvEj4yR6yMGU8vMCefXbtaW9zZZWeNhwuyWWVGxfB+AjiHvlR5Nzv0NqKS1FWr1FemOcjsVIwAe9QSwHumfxE0+mStBXWqoiAKqqMKo8AJbiVHmv1a1kA8WSMjCluWQP3yobVr5crOYB/RP3gH4e0PxnugJlHgXaql2Thb1e8DOeeOnhzHf3xztNcEhLTgZ5V8+hPIZ59PxE9AReItgcRABPeQOg/GE2DxkCVXh84DDBx6wxnkDkeXONiRnng1O3tNWxR7qlYdVLqCPeI2slvT06x0Wt2f9GqOXyMjgCkty7+WZq4u1Or0/Cn0LR6W6vCq57W4VMOR4BhFOD07pslZS9M5WyqxSPFXUjBHu6ieB90dnf+j0x99SmIi6rR8GnSmqzArrrRbCBYSqgDixnBJA93kek5x6TtjBLE1Sjk/wBVbj7wHqk+eMj4CdSrpVFCKAqqoVVAwFUDAAHcAJrO9ezEt0d1CVcArTjTFYSsuPX9XHXmOZ85Ro3o52v2dxoY+qxAHuY+r8n5f8QzqaNODbLuKahCDjiJrz4cXsn4HB+E7fs3V9rUln84ivjwJGSPgeXwnHOeW496xhEUx1mVWpLVlaS5ROmLNQQ4hAhxOjKuSPiSUKI4iiOJydBEYQCMIRIZBDKhTNS9Imr4NOg87bPglLAf4rF+U24zQfSg/qqP/bas/wCOgQOR7Nr4tRWvi6/nmd02fqhVUWs+rrqXJdmXhKgZLcjkfGcP2F/C6v66/kZ167Zrvo7k1Go4kerIcUBeyC+tnCkl+YHLy84y7GTTe2kcLPVqqqXIC6i2gpSc+yS2cqD4kCbAs51tLeK6/TNR22gY2p2Y+jPZqNRqCeiJTgdnk4yWPLnN/wBmVNXRUj83SqtHI5+sqAHn7xNMvSBDwwF4DbKKdda1dbOqGxlUstakBnIHsgmajV6R6CeG2q6lgcHIDgHwOMEfKbNZtmokqnFcw5FaVNmD4Fh6q/EiaR6QNRSqBraa0uflX63FeQOpbg9UKPMtC8b7ezbm/wBWleNMy2WMORPFwp5sORz5f6Kbn7Wvatmvey+xnJRVTLKuOhPJVGc8iRNL2VoNRq1bsK8qnVhheePZDE9Z7tLvRrNnkV2o3COld1ZU/wB1+/8AGZ0v2z9ulcOqt769Ov8Az7f3Iv8AimJr3Dq7Y22WPYpJYowA4mJySzDqM9wAnl2T6R9HbhbC1D/0nsfBxy+eJtVOtDAFSGU8wQQQR5EdYsntqf6ZY/j4XV0BQAoAAAAAwAB4ASWDAJwTgE4HMnAzgecItJi32lVZgC5VWIQYyxAyFHmek05ta1m82poQ337Psq0y4L2DUUWWVqSBxNUPeOQMyurDN9w1FDnk3GSemO7GJqW2l0V6PinaP0tuJ0qKaslbjzX1WzWFDfDE2BtIzCl77rF1K01l6a7+Cp3Ay5NY5MM5z3cpRw7Wp2drD+buIH918funYN0NRxabH3LLV+BbjH4OJyTb38Iv/t7f+4Z07cV/qrB4Wofnp6v8pyzajbkliypJfWs5tLqxLgIqLLQJ2kYoYkjYkM2hJIZJQojCACMJybMIQIBGEIIhkklAM0T0lU57L9ajVp8c0N+4zfDNU9IGnzTVZ/N6gKf6ttb1/wDUa4HDdm2cOprbwdPzxO57FevmE9s8LWe0eZHLmeXf0E4XtCk12kfdcj4E5E7FuztF7qKyuACnN85Kt4BMc/iR8ZnL1SNqqpRSWCICerBVBPvIjDaKHknFafCocY+LeyPiRMPtTUVaartbVs1BLpXWjEHjtc4VQpwi8+/Eu0+3bq3qr1Ok7Bb37Kp0vS5Q+MhGAAx7xmah4ZPN7dAlQ8/rbPkMKPm0P/hiN+kLXf2pyn/LGE/CewCRmAGTyA5knoBNaTd9PBtXaFWkoa18KiDkowMnuRR4mcro2fdtjWF2yASONvs019yD93icnxmV2xqbts6sUUZ+j1Hk/PhA6G5vf0A8PeZv+xdi1aSoVVjAHMsfadu9ifGVkNl7Fp01S1VLwoo+JPeSe8y7U7NrsXhdFdT1VlDKfgZ68SSjTNp+jTR2ZNYahv1DlP2T+7E19t1tp6EltK/GnXhrOM++puR+GZ1IiIyQOdaL0htW3Z62h62HVlVgfea25/In3TbNnbYp1C8VNiWDv4TzX3r1Hxns1uzKrV4bK0dfB1DD8Zz7fDd7T6PFml7avVcL2KlNhAWpBxWWtnmqgDHI8zyk0Og9pPHrrQDgoeSlhZhOEeK5zxA/DHnMDs/U7TpRGtSvW1Mitx1EVahQVB5q2Ffr3HMfejajVaK24nAevFSNWa7ULjh4XyxyQT4DoZBxzWv2ljN/OWsR/efP751TcVPq7T/Tgfs0VCct2dTx3IvcDxH3Cdd3LpxpFb+de234NYeH/Dwznm3GxVieypJTp657kSTDFbRVY2IwEk7MFkMMEoSSGSEARhFEYTm2YRhFEYQDDIIZQJjN4dmnU6W2ke09Z7M+Fq+tWf2lWZSAiVHzrvJp+IrcBgWqCR4N3j3jmPhM96OtrZDaZnZMHjUqQCV+0uSDjn8ecym+2wuzvsrxhLuLU0HuBJ+tQe5zxe6yc8qtbT3BwOanmD0YdGU+RGRM2biuwbw6pdTQorLW6X6QF1hoUWWCtRn1ORzhuHJX/OeWqrTG6ltn/SrNQlqZNg1D011dH4zcMLy5cucyW7O2EvqrNSqK+DuIUJjkECjvz7hNlreZxqV6xMJvVpNTfWunowq3MRfcSPq6wOYx1PF05eGO+Zd7wqFznCqWPCCxwBnkBzJ8pird7tMg4mGoVR3nTXAfMidUerYuxadHUK6xgdWY+07d7MZkOISt3BA8wDz5HECL5Qi6AmKKz4wNWZQ8BlfGFBJ7gT8hmYare1bFD16TXujAMrLpgQwPeDxc4GaImkazYe0QmqcjSW2amuxWbN5t7LgIWmscOBjuHeTzm7BsgHmMgHB5EcuhldjY8PjA13Sa2zTaSs6xMYVEJprssFVYqXBuB5g5BBIBE0L0l7VXNejq9iv6xxljgn2F5nPIEnHmJv2823Bo6rLbGUqABUgBVzZjHBnPMd+eWOfhOH3W2am4ux4rLXLE+Z/cJBkNhaRiGdR69hWir+u54Qfmc/Cdp2ZohWiVr7KIqL7lAA/KaLudsjivXA+r0i/tah15fsoSfe4nT9JpsCc7N1ueFtNWJeBIBGnSTTIYgjQYlCYgMcxTASSHEkqFEcRBHE5tmEYRRGEAwwCNKiQYhhgYLerYf0ujCYF9R7SgnpxgYKH9VhlT7we6cd21srtAXVSDkhlPJkcHDKw8QeRnfiJpe+G7Jy2qpXPF/CKwObYGBco+8B1HePdLEcq3Z3hs0NpViwrY4cDqp6ca+Yndt2Vo1GmBqsayxl9QZJCAfaYn2ge8nnz8ZyDX7u13rgEJb1rcnFbj7jH7Pk3d0PLmMdsDejV7Kv4Txrwt61ZyCD4jw/IxcNeSX070pIJUjDqcMvnMRW307UZ66TSPy71v1I7/ADVPzmD02+aaqvjqbjvsdUwynhQt1a0LzC4zz902XQamusLWiogwxVFAUYBGWAHmw+cxMl092ctz8e+LtHWrRW1rnhrrRndj3BRkyziVuvzmK3k2ab9Ldp1bBtqZVJPIN1XPlkDM2jX/APbvVFhirQV8eDXptTrlq1jqfZ9UDhQkYwG8ZvIPLnyOOYz0PhOZ6bV6OrSHSvs6/wCl9mUer6K1j23lcdoL8EEFufFnl3dJt27lNlWkoqvbNqUothzxesB0z346Z8oRk9W44WPMgIxPCMtgKc4HjNSr0+gr03Em1L1Ndf1Z+lBSmByXscD9nE3McvACeG6rSm31q6TcF7TiNScfDnHEGI8fzHiJQmxNXZZpabLhw2vUpcY4eZ78d2Rg48559r7TrqrsN4UUhB6zEMrgjBQr1znu55yO/IGE2tvdXRSy63hNq2NwLWQDcFYNXcgBynd1IwVM5dvJvVfr3y54awfUrHsr5+Z85Nht6t5n112ea01+rUmc4H3j4sf9ed2xNmsuGC8V1pCU1+LHpnwA6k9wE82y9mADtbeSjGFxkknpy7ye4Tq+5m6jV/71qFxc64rqPPsKjz4f656sfh3QrKbs7AGmpVPabmzuer2NzZz7z+GJn1WRVjASyaRIZJIAgjQQFimOYhlCmSSSAqxxKlMsEw0cRhFEYQDGEEMAwwQyomIpWPJiBqW8W6gfNlK+tzLVjkCfFfA+U57tfZ4uXhcZKeqDjDp+rnw8j8MTtpEwO3t06tT66nsr8fpFGQ3k69GH4zfJNODW6C7Tt2lbMOE8mXIIme2R6Rrqj9coflw8Ywr4znB7j+Ez+0t39Rp2+sr4fC2v1qW95+z7mmubQ2Mr8+BQfFOQPwHL5YmMsZWo3DZnpB05VsW4dy7DtcqFY9B4cI5DlMw28gYIUdG5oLDxDHD9phz/ANZnHb9isvTM8b6d1+8PgZz42dUdp/2if6Twcvo/0fj4/wCm7THBxZx7PPEf/aRV4u0etQH9Qhhzr4V5nJ654vkJxKtbCcLxk+ABkbT2ZwQ+fdLq/I6rq/SHp0qRHtNtidmxaoY4nTBJ8ACQeXgSJq+2fSXqLuVIFY5ji5M+D4HoOg+U1irZljfZI95mQp2IFHFYwVfEnhH49ZdDGFbLnLMWd26kkk/EmZnQbIC8JcF3Y8NdaqWd2PRUXvM2DYG6mo1OPo9XBUf5TcpSvHiie1Z+XnOkbvboUaL1xm29hh9RZguR91R0RfIfHM1Im2H3S3JNZXU6oA3DnTQCGTT5+0T0azz6Du8ZuYWMBDiaQMQySQJJJJAEhkggAxTGMUwFgkJklFamWrKFMtUzDS0RogjiAwhEURhCDDAIRAMMAhlAgIjQQEasHkehmvbT3F0dxLKrUOft0N2fPzX2T8psmIMQjnGt9G+pH6K+m0eF1bVt+0mfymH1G5G0V/klb+dWpr/J8GdexBwxofPV2wrhrOxsqKWnhxU1tQ5kDA4uLhJJPTrz6TYdLuJtBumnqUeNuoXHyQEzpmo0aHWZKKS2m4slQSGS3AYZ6HD9fIeE9lA5SNNC0Poz1B/Taqusfd09XE37dnT5TZdlbi6HTkOKu1tH8bqD2zg+Iz6q/ACbABGxNMgFjYhAklExJDJIBJCYIAghggSCSCUQxGjExGMBSZIhMMClTLkM8yNLkMwr0KY4MqUywGUOIwiiMIBEIgEMAwwQwJJJJCJBDBKBJDAYGPYZ1Ofu6cD9qw//AEl1QlVBzba3gUqH91OI/jYflLqpmLVoEbEAjTSJJJJKiSSSQBJJBCpAZIIRIDJFJgAmVsYWMqdpQCZJWXkhVVcvWSSc1XpLFkkgWCNJJKGhEkkIJkkkgSGSSBIJJJRIGkkgY/QdLP7e/wD6zL6pJJmdRb3V4hkkmkSSSSVAkgkgSSCSAIDDJAUxGgkgVtKWhklFRgkkg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data:image/jpeg;base64,/9j/4AAQSkZJRgABAQAAAQABAAD/2wCEAAkGBg8PDxQPEBAPEA8PDw8PDw8QDw8PDw8PFBAVFBQQFBQXHCYeFxkkGRQUHy8gIycpLC0sFR4xNTAqNSYrLCkBCQoKDQwOFA8PFCkdHBwpKSkpKSkpKSkpKSkpKSkpKSkpKSkpKSkpLCkpLCkpKSkpKSkpKSkpKSkpLCkpKSksKf/AABEIAMIBAwMBIgACEQEDEQH/xAAcAAACAgMBAQAAAAAAAAAAAAABAgADBQYHBAj/xABKEAACAgEBBQQGBgQLBgcAAAABAgADEQQFBhIhMRNBUWEHIjJxgZEUI0JSobEzYpLBNENEU2Nyc4Ki0fAWJIOTsrMVJlRko9Lh/8QAGAEBAQEBAQAAAAAAAAAAAAAAAAECAwT/xAAiEQEBAAICAgEFAQAAAAAAAAAAAQIREjEhQVETIjJhcQP/2gAMAwEAAhEDEQA/ANmRJeixUWXqs87qKrLFWRVlgECARgJAIwEIghkAjYgDEMOJMSgQyYkhEgkkJlEgJgLStrJNhy0QtKy8XjmdrpbxScUq4oeKTYfMmYuZMxsNmHMTMOZdobMkUGHM1sGGCGalQCIhEsgImkUMsqdZ6WEqZYHlKyS4rJKCqy5RFUS1ROLoIEcCACOBAgEYSYhxCJiHEgEMokkMkIEBhMQmUQmI7zybR2pVQhe2xK1H2nYKPdNG2v6VaVJXT1vcfvt9XX+PrH5CT+DfLL5Sbpx7XekXX2dLEpHhVWCfm2TMRdvDrLPa1Ooby7Vh+AMcLTbu/aSdrOB/TtT17TUe/tLP856dPvDrE9nVahfI2Mw+RzH06cndRZGDTkOi9IWvr9o13j9dArfNcTZ9lekzTWELer6dvE+vX+0OY+UzcbDcbzxQgzx6bWJYodGV1PRlIZT8RPQGmVW5kiAw5gNmEGLJKLAYREBjgzcqDJJDNxCERGEtMQiVFJWGMRBKggS1RFAlgnF1ECOBFEcSokMghEA4khkhAkkMSywAEkgADJJ7hKIzTQt7fSVXpyadLw3XDIZ+tVZ+HtHyHLz7pg9/PSG1pbTaVitQytlo5NZ4qp7l8++avu9uzbrWGMpTxANZjPPwXxMsnyjy6vXanW25drL7W6DqB5Ko5KJsOyPRxfbg3MKx14FwXx+Q/Gbxs7dKuqh69Pmm4HAtZeZdcMCT9pDyzjuJHI8pmE1mn7EassnZrW31wD8IUsA+BjOOJR3d0u0atotwtKiMy1dq6F14bDzZ17hnkM8sHzEz1W7laFeCtAuTx+qAQOE4xjzx85m1WYnbxK3aLBIDa0KwBIyOws5HxECabYzdrYWA7E9l2IGMj1T2meXjjrK7tgoyLx01O54BYMDgGSONhnuAyfPEwuoo01gcUV7R1l44lGqW24ILRyyLSyoAD90ETbtm1WrRWLiGuFaC1h0LhRxH5yo1LaG4GksbhWtq24ePjryqjngDwz15Y7pq+0txL6wTUV1CAkEclsBBwR4EgzrnDMVqaq9QLdLU5qap6xcUUqwVz2hVG5YLDPrDpky7HIdm36rSuTpndXHt0MDk48UPX85v+7O/NWqxVYBVqOnCT6jn9Q+PkfxmT21uxVqWwUZWVQy3qQrK2ThQep6Z8Onjy0LeLYjI2LwEu/itUo4UuI+zaPsv+t889ReEz67OWnVUeODOebob7NxDS6s4cerXa32v1X8/Ob+jzzWWeK6S7XAyRAY0BhHErjqZYLBJAIwnSMpFIjSGbRViSPiSEQCOBABHE5OogRgIAIwEIkYCTEMqBJDJAUzl3pL30PPR0Ny/jnB6j7oP+vxE2/ffeEaPTMQfXYEKM88dPxJx8z3Thunos1eoCDm9r5Y+85LSxGV3R3XfXW88ilCONvH9UTsWy9mIlaBEersyQF9nplSCBkMp6/I9Zjd19LpqqFSq0J2DhbQSEPETjhsVxn1j0PLPcZsOo11NOBbbVWW9kWWIhPuyecqLgk0xV/8AL7f2Fn/fM3cc+Y7+YI75SNBV2fY9mnZYx2fAvZ4znHD06whq15D3D8p5tobKW81liymm3tV4cc24GTByOmGM9wEOJRr2l3TNKLVXrdataDhVQ1GFHgPq5mqaSqhSzOVUAu2CzED2mwOpl+JMQKuGYLY4/wB/1w89Gf8A4DNhxEFSgkgAE4ycAE46ZPfARlz/APnI/OYraOxq7EFHZKaeAhsnHCAPVCjqT355Yx1zMwxAGTyA5knkAPGYV97tBnh+k19eHiBbgB/tAOEfOUcn3p3efSW8DZKnnTb3kD7B/WE2vcPes3L9GuP1qDCsftr/AJzPbw7Lq1KfQ1qsK8HGL8ZrqbBKNxscuxPXGepz1nIXNulvz7NtDlWHTOOvwI75Mpyiy6d3VpYDMLu9thdVQtgPPA4vfjr8fzyO6ZdTPO2shUxQYwlFojiIsdZ0jNGSHEmJtC4gjYklRAI4iiOJzdBEYQCMIQQIZJIEimNMXvHqjXpbCDhmAqU+DWMEz8OIn4So5F6SNvfSNRwg5RfWH9XpX/hy3/EM9voy2ITxanClz6tYYkLgHnzAJGT5d00vauo7a9mH27DwjwUHCj5ATsm6OhrrqrrD4srQMUV8Egjqy94z4iL0PZvUn+6cwATfowcc/wCUJyz345xdgaCq9tVZfWlt51d9VgsRXNdSnFdYB9leHn55ma1WhruTgsHEvEj4yR6yMGU8vMCefXbtaW9zZZWeNhwuyWWVGxfB+AjiHvlR5Nzv0NqKS1FWr1FemOcjsVIwAe9QSwHumfxE0+mStBXWqoiAKqqMKo8AJbiVHmv1a1kA8WSMjCluWQP3yobVr5crOYB/RP3gH4e0PxnugJlHgXaql2Thb1e8DOeeOnhzHf3xztNcEhLTgZ5V8+hPIZ59PxE9AReItgcRABPeQOg/GE2DxkCVXh84DDBx6wxnkDkeXONiRnng1O3tNWxR7qlYdVLqCPeI2slvT06x0Wt2f9GqOXyMjgCkty7+WZq4u1Or0/Cn0LR6W6vCq57W4VMOR4BhFOD07pslZS9M5WyqxSPFXUjBHu6ieB90dnf+j0x99SmIi6rR8GnSmqzArrrRbCBYSqgDixnBJA93kek5x6TtjBLE1Sjk/wBVbj7wHqk+eMj4CdSrpVFCKAqqoVVAwFUDAAHcAJrO9ezEt0d1CVcArTjTFYSsuPX9XHXmOZ85Ro3o52v2dxoY+qxAHuY+r8n5f8QzqaNODbLuKahCDjiJrz4cXsn4HB+E7fs3V9rUln84ivjwJGSPgeXwnHOeW496xhEUx1mVWpLVlaS5ROmLNQQ4hAhxOjKuSPiSUKI4iiOJydBEYQCMIRIZBDKhTNS9Imr4NOg87bPglLAf4rF+U24zQfSg/qqP/bas/wCOgQOR7Nr4tRWvi6/nmd02fqhVUWs+rrqXJdmXhKgZLcjkfGcP2F/C6v66/kZ167Zrvo7k1Go4kerIcUBeyC+tnCkl+YHLy84y7GTTe2kcLPVqqqXIC6i2gpSc+yS2cqD4kCbAs51tLeK6/TNR22gY2p2Y+jPZqNRqCeiJTgdnk4yWPLnN/wBmVNXRUj83SqtHI5+sqAHn7xNMvSBDwwF4DbKKdda1dbOqGxlUstakBnIHsgmajV6R6CeG2q6lgcHIDgHwOMEfKbNZtmokqnFcw5FaVNmD4Fh6q/EiaR6QNRSqBraa0uflX63FeQOpbg9UKPMtC8b7ezbm/wBWleNMy2WMORPFwp5sORz5f6Kbn7Wvatmvey+xnJRVTLKuOhPJVGc8iRNL2VoNRq1bsK8qnVhheePZDE9Z7tLvRrNnkV2o3COld1ZU/wB1+/8AGZ0v2z9ulcOqt769Ov8Az7f3Iv8AimJr3Dq7Y22WPYpJYowA4mJySzDqM9wAnl2T6R9HbhbC1D/0nsfBxy+eJtVOtDAFSGU8wQQQR5EdYsntqf6ZY/j4XV0BQAoAAAAAwAB4ASWDAJwTgE4HMnAzgecItJi32lVZgC5VWIQYyxAyFHmek05ta1m82poQ337Psq0y4L2DUUWWVqSBxNUPeOQMyurDN9w1FDnk3GSemO7GJqW2l0V6PinaP0tuJ0qKaslbjzX1WzWFDfDE2BtIzCl77rF1K01l6a7+Cp3Ay5NY5MM5z3cpRw7Wp2drD+buIH918funYN0NRxabH3LLV+BbjH4OJyTb38Iv/t7f+4Z07cV/qrB4Wofnp6v8pyzajbkliypJfWs5tLqxLgIqLLQJ2kYoYkjYkM2hJIZJQojCACMJybMIQIBGEIIhkklAM0T0lU57L9ajVp8c0N+4zfDNU9IGnzTVZ/N6gKf6ttb1/wDUa4HDdm2cOprbwdPzxO57FevmE9s8LWe0eZHLmeXf0E4XtCk12kfdcj4E5E7FuztF7qKyuACnN85Kt4BMc/iR8ZnL1SNqqpRSWCICerBVBPvIjDaKHknFafCocY+LeyPiRMPtTUVaartbVs1BLpXWjEHjtc4VQpwi8+/Eu0+3bq3qr1Ok7Bb37Kp0vS5Q+MhGAAx7xmah4ZPN7dAlQ8/rbPkMKPm0P/hiN+kLXf2pyn/LGE/CewCRmAGTyA5knoBNaTd9PBtXaFWkoa18KiDkowMnuRR4mcro2fdtjWF2yASONvs019yD93icnxmV2xqbts6sUUZ+j1Hk/PhA6G5vf0A8PeZv+xdi1aSoVVjAHMsfadu9ifGVkNl7Fp01S1VLwoo+JPeSe8y7U7NrsXhdFdT1VlDKfgZ68SSjTNp+jTR2ZNYahv1DlP2T+7E19t1tp6EltK/GnXhrOM++puR+GZ1IiIyQOdaL0htW3Z62h62HVlVgfea25/In3TbNnbYp1C8VNiWDv4TzX3r1Hxns1uzKrV4bK0dfB1DD8Zz7fDd7T6PFml7avVcL2KlNhAWpBxWWtnmqgDHI8zyk0Og9pPHrrQDgoeSlhZhOEeK5zxA/DHnMDs/U7TpRGtSvW1Mitx1EVahQVB5q2Ffr3HMfejajVaK24nAevFSNWa7ULjh4XyxyQT4DoZBxzWv2ljN/OWsR/efP751TcVPq7T/Tgfs0VCct2dTx3IvcDxH3Cdd3LpxpFb+de234NYeH/Dwznm3GxVieypJTp657kSTDFbRVY2IwEk7MFkMMEoSSGSEARhFEYTm2YRhFEYQDDIIZQJjN4dmnU6W2ke09Z7M+Fq+tWf2lWZSAiVHzrvJp+IrcBgWqCR4N3j3jmPhM96OtrZDaZnZMHjUqQCV+0uSDjn8ecym+2wuzvsrxhLuLU0HuBJ+tQe5zxe6yc8qtbT3BwOanmD0YdGU+RGRM2biuwbw6pdTQorLW6X6QF1hoUWWCtRn1ORzhuHJX/OeWqrTG6ltn/SrNQlqZNg1D011dH4zcMLy5cucyW7O2EvqrNSqK+DuIUJjkECjvz7hNlreZxqV6xMJvVpNTfWunowq3MRfcSPq6wOYx1PF05eGO+Zd7wqFznCqWPCCxwBnkBzJ8pird7tMg4mGoVR3nTXAfMidUerYuxadHUK6xgdWY+07d7MZkOISt3BA8wDz5HECL5Qi6AmKKz4wNWZQ8BlfGFBJ7gT8hmYare1bFD16TXujAMrLpgQwPeDxc4GaImkazYe0QmqcjSW2amuxWbN5t7LgIWmscOBjuHeTzm7BsgHmMgHB5EcuhldjY8PjA13Sa2zTaSs6xMYVEJprssFVYqXBuB5g5BBIBE0L0l7VXNejq9iv6xxljgn2F5nPIEnHmJv2823Bo6rLbGUqABUgBVzZjHBnPMd+eWOfhOH3W2am4ux4rLXLE+Z/cJBkNhaRiGdR69hWir+u54Qfmc/Cdp2ZohWiVr7KIqL7lAA/KaLudsjivXA+r0i/tah15fsoSfe4nT9JpsCc7N1ueFtNWJeBIBGnSTTIYgjQYlCYgMcxTASSHEkqFEcRBHE5tmEYRRGEAwwCNKiQYhhgYLerYf0ujCYF9R7SgnpxgYKH9VhlT7we6cd21srtAXVSDkhlPJkcHDKw8QeRnfiJpe+G7Jy2qpXPF/CKwObYGBco+8B1HePdLEcq3Z3hs0NpViwrY4cDqp6ca+Yndt2Vo1GmBqsayxl9QZJCAfaYn2ge8nnz8ZyDX7u13rgEJb1rcnFbj7jH7Pk3d0PLmMdsDejV7Kv4Txrwt61ZyCD4jw/IxcNeSX070pIJUjDqcMvnMRW307UZ66TSPy71v1I7/ADVPzmD02+aaqvjqbjvsdUwynhQt1a0LzC4zz902XQamusLWiogwxVFAUYBGWAHmw+cxMl092ctz8e+LtHWrRW1rnhrrRndj3BRkyziVuvzmK3k2ab9Ldp1bBtqZVJPIN1XPlkDM2jX/APbvVFhirQV8eDXptTrlq1jqfZ9UDhQkYwG8ZvIPLnyOOYz0PhOZ6bV6OrSHSvs6/wCl9mUer6K1j23lcdoL8EEFufFnl3dJt27lNlWkoqvbNqUothzxesB0z346Z8oRk9W44WPMgIxPCMtgKc4HjNSr0+gr03Em1L1Ndf1Z+lBSmByXscD9nE3McvACeG6rSm31q6TcF7TiNScfDnHEGI8fzHiJQmxNXZZpabLhw2vUpcY4eZ78d2Rg48559r7TrqrsN4UUhB6zEMrgjBQr1znu55yO/IGE2tvdXRSy63hNq2NwLWQDcFYNXcgBynd1IwVM5dvJvVfr3y54awfUrHsr5+Z85Nht6t5n112ea01+rUmc4H3j4sf9ed2xNmsuGC8V1pCU1+LHpnwA6k9wE82y9mADtbeSjGFxkknpy7ye4Tq+5m6jV/71qFxc64rqPPsKjz4f656sfh3QrKbs7AGmpVPabmzuer2NzZz7z+GJn1WRVjASyaRIZJIAgjQQFimOYhlCmSSSAqxxKlMsEw0cRhFEYQDGEEMAwwQyomIpWPJiBqW8W6gfNlK+tzLVjkCfFfA+U57tfZ4uXhcZKeqDjDp+rnw8j8MTtpEwO3t06tT66nsr8fpFGQ3k69GH4zfJNODW6C7Tt2lbMOE8mXIIme2R6Rrqj9coflw8Ywr4znB7j+Ez+0t39Rp2+sr4fC2v1qW95+z7mmubQ2Mr8+BQfFOQPwHL5YmMsZWo3DZnpB05VsW4dy7DtcqFY9B4cI5DlMw28gYIUdG5oLDxDHD9phz/ANZnHb9isvTM8b6d1+8PgZz42dUdp/2if6Twcvo/0fj4/wCm7THBxZx7PPEf/aRV4u0etQH9Qhhzr4V5nJ654vkJxKtbCcLxk+ABkbT2ZwQ+fdLq/I6rq/SHp0qRHtNtidmxaoY4nTBJ8ACQeXgSJq+2fSXqLuVIFY5ji5M+D4HoOg+U1irZljfZI95mQp2IFHFYwVfEnhH49ZdDGFbLnLMWd26kkk/EmZnQbIC8JcF3Y8NdaqWd2PRUXvM2DYG6mo1OPo9XBUf5TcpSvHiie1Z+XnOkbvboUaL1xm29hh9RZguR91R0RfIfHM1Im2H3S3JNZXU6oA3DnTQCGTT5+0T0azz6Du8ZuYWMBDiaQMQySQJJJJAEhkggAxTGMUwFgkJklFamWrKFMtUzDS0RogjiAwhEURhCDDAIRAMMAhlAgIjQQEasHkehmvbT3F0dxLKrUOft0N2fPzX2T8psmIMQjnGt9G+pH6K+m0eF1bVt+0mfymH1G5G0V/klb+dWpr/J8GdexBwxofPV2wrhrOxsqKWnhxU1tQ5kDA4uLhJJPTrz6TYdLuJtBumnqUeNuoXHyQEzpmo0aHWZKKS2m4slQSGS3AYZ6HD9fIeE9lA5SNNC0Poz1B/Taqusfd09XE37dnT5TZdlbi6HTkOKu1tH8bqD2zg+Iz6q/ACbABGxNMgFjYhAklExJDJIBJCYIAghggSCSCUQxGjExGMBSZIhMMClTLkM8yNLkMwr0KY4MqUywGUOIwiiMIBEIgEMAwwQwJJJJCJBDBKBJDAYGPYZ1Ofu6cD9qw//AEl1QlVBzba3gUqH91OI/jYflLqpmLVoEbEAjTSJJJJKiSSSQBJJBCpAZIIRIDJFJgAmVsYWMqdpQCZJWXkhVVcvWSSc1XpLFkkgWCNJJKGhEkkIJkkkgSGSSBIJJJRIGkkgY/QdLP7e/wD6zL6pJJmdRb3V4hkkmkSSSSVAkgkgSSCSAIDDJAUxGgkgVtKWhklFRgkkg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6" name="Picture 8" descr="http://t2.gstatic.com/images?q=tbn:ANd9GcSFK9rNz7sI8ZfDc5Zq9F0UsIc2yqURK1NGt_mSphlL7Ka6mrLvwpc0bG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6600" b="1" u="sng" dirty="0" smtClean="0">
                <a:solidFill>
                  <a:schemeClr val="tx1"/>
                </a:solidFill>
              </a:rPr>
              <a:t>School </a:t>
            </a:r>
            <a:r>
              <a:rPr lang="en-US" sz="6600" b="1" u="sng" dirty="0" err="1" smtClean="0">
                <a:solidFill>
                  <a:schemeClr val="tx1"/>
                </a:solidFill>
              </a:rPr>
              <a:t>Clock</a:t>
            </a:r>
            <a:r>
              <a:rPr lang="en-US" sz="6600" b="1" u="sng" dirty="0" err="1" smtClean="0">
                <a:solidFill>
                  <a:srgbClr val="FF0000"/>
                </a:solidFill>
              </a:rPr>
              <a:t>Clock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/>
              <a:t>Height= 5cm</a:t>
            </a:r>
          </a:p>
          <a:p>
            <a:pPr>
              <a:buNone/>
            </a:pPr>
            <a:r>
              <a:rPr lang="en-US" sz="4800" dirty="0" smtClean="0"/>
              <a:t>Radius</a:t>
            </a:r>
            <a:r>
              <a:rPr lang="en-US" sz="4800" dirty="0" smtClean="0"/>
              <a:t>=30cm</a:t>
            </a:r>
            <a:endParaRPr lang="en-US" sz="4800" dirty="0"/>
          </a:p>
          <a:p>
            <a:pPr>
              <a:buNone/>
            </a:pPr>
            <a:r>
              <a:rPr lang="en-US" sz="4800" dirty="0" smtClean="0"/>
              <a:t>Work= (30x30)x 3.14x 5=</a:t>
            </a:r>
          </a:p>
          <a:p>
            <a:pPr>
              <a:buNone/>
            </a:pPr>
            <a:r>
              <a:rPr lang="en-US" sz="4800" dirty="0" smtClean="0"/>
              <a:t>14,130 </a:t>
            </a:r>
            <a:r>
              <a:rPr lang="en-US" sz="4800" dirty="0" smtClean="0"/>
              <a:t>cm </a:t>
            </a:r>
            <a:r>
              <a:rPr lang="en-US" sz="4800" dirty="0" smtClean="0"/>
              <a:t>cubed</a:t>
            </a:r>
            <a:endParaRPr lang="en-US" sz="4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data:image/jpeg;base64,/9j/4AAQSkZJRgABAQAAAQABAAD/2wCEAAkGBhIPEA8PEA8PDxAODRAQEBAQDw8QDxAPExAWFBMQFRQXGyYeFxojGRQUHy8gJScpLiwuFR4xNTAqNSYrLCkBCQoKDgwOFA8PGikcHBwpNCkpKSkpLCwsLCwpLCkpLCwsKSksKSkpKSwpKSwsLCwpKSksLCkpKSkpKSksKSwsLP/AABEIAOEA4QMBIgACEQEDEQH/xAAcAAEAAAcBAAAAAAAAAAAAAAAAAQIDBAUGBwj/xABMEAACAgEBAwgFBggKCwAAAAAAAQIDBBEFEjEGByFBUWFxkRMygaGxIlJyksHRFEJik6KywvAVJDNDRFNUc8PSFiM0Y2R0goOUo7T/xAAWAQEBAQAAAAAAAAAAAAAAAAAAAQL/xAAcEQEBAQEBAAMBAAAAAAAAAAAAEQESAiExUSL/2gAMAwEAAhEDEQA/AO4gAAAAAAAAAAAAAAAAAAAAAAAAAAAAAAAAAAAAAAAAAAAAAAAAAAAAAAAAAAAAAAAAAAAAAAAAAAAAAAAAAAAAAAAAAAAAAAAAAAAAAAAAAAAAAAAAAAAAAAAAFLJyoVQlZZOFcIrWU5yUYRXa2+hAVQYf/THB/tmP+ciFyxwP7difn619oIzAMSuVmC/6dh/+TT/mJ48psN8M3Efhk0/5gMmCwW38V8MrGf8A36vvKi2vQ+GRQ/C2v7wLsFstpU/11X5yH3k6zK3wsg/CcQKwKayI/Pj9ZEymn1rzAmAAAAAAAAAAAAAAAAAAAAAAAAOK8+G1pvNx8XVqurEjekm9HZbZbW5NcNVGrRPq35dr17UcQ59KUs/Gn1zwd32V3Tf+ITVz7c73iKkSakdTLafUakuo1AjqQ0XYvIACVxXYvIbi7F5ExDQCR1RfGK8kS/g0PmQ+qiqAVCuCj6qS8FoXEMqa4WTXhOS+DKKIoDZeRnKu/EzMefp7pVSthXdXK2cq5VzkotuLemsdd5Pj0acG0/Rp5Ndjj8pcY9K8V0nq+qe9GMvnRT80axnU4AKyAAAAAAAAAAAAAAAAHGefyv8AjGzpduPlr6s6H+0dmOS8/tC02dZ1xnk1+yca5f4ZNXHJAQREy2ajUuNn7OuybPRY9Nl9j6dyuOrS6emT4RXRxbSN92PzJ5NmksrIqx469NdSd9unY5fJjF/WRUc71B3HC5l9nVpK38JyX86zInX7qdxGXjzc7LSS/g/GenXOLm/OTbESvO4PQGZzYbLtSTw416cPQ23U+6Ekn7TBZ3MjiTetOVlUrVawforYpdemsVLXvbfgyzS443qSytUeMkvFpHe9mc0mzadHKmeTJLRyyLZTjLvdcdK/0TYcTYGJjrdpxMapdldFUOn2IQrzCsyv+sh9eP3laEk+DT8HqeoXTDhuQ+rExufyWwsjR3YWLY1wlKivfXhLTVeZeU6ecZLVPwPUewL/AEmJi2cd/Fpl51xZzrbvM5RNOWFZPHn/AFdkpXUy9sm5xffq0uw37knhzowcOi3T0mPi1Uz0lvLergovR9a6CSG7mssACoAAAAAAAAAAAAAAAAHK+f5fxfZ7/wCMmvOif3HVDlnP/wD7Lg/89L/57AuOM73dq+pdHS+w3jF5qMqxwTy9nxUnpNxutsdfgtxKb7t5eJono5PhFvwTZ1bm3nu7Ox46aNSyOjTT+k2NdHg0TMq+tjo3Jzk1TgURooXyUk5TenpLZ9dk2uLfu4LoRkbshQ46vuSb8zX8LOceheT6V5GRr2p2pfA0xV2sne6p/Ul9xMm+yXkynDaUXxTRWjmRfWLp8JdX81+RLOclwrlLwcdfe0XCtT4NE2oqxjbLch+pVFL8uxJryTRPWrvxoR+vr9hf6jUz8qtlXL8nzf3D0cvyfN/cXANXUi1lVPqlFeMXL7UKqpxersT6ej5Gmi7OJcgUieOT2ryJlkrsZS0IEFwr1+6Iq1dqLXVDVAXimu1eZEsXNEvp0uv3gZAGP/De/wB5H+EGBfgsFtLtS95FbVj1xa8mCr4AAAAAOW8/8f4pgvqWe17XjW6fBnUjA8tuScNqYksaUvRyU42U2bu96O2OuktOtNOUXw6JMDzLVLTTR6GRwts20vWM2vBtG2PmS2mtUngtLXR/hFy3l1dHoehmo7V2LfiSnHIpnV6Oe5KbWtW/830sdYN9KemuvSugy22fZ/ONbHRWJTXevu0Nn2dzg49mikpVvr00lH3aP3HJkTRZbqb5zXd8LbNVvqWwl3apS8nozIxvPP8ATnTjwkzM4HLXIp6FZJrsb1Xky9M74/HbVd3/AL+0njktcG1+/Yc02fzncFbWn2uLcX5dKNhweWmNb+Pud01ovNar4GrmsbnrG41Zsn2P2FdZD4cfgjBUbShJaxnGffFpmQxbtVr1tt+zghE6ZD0pK7ijK0l3yzE6V/TMldrLaeQo8ZJeL0+JZZPKDGr/AJTKx4fSvqj9omF1lfS95D0ne/M1q3l3gR45tD+hJ2fqpmPu50cBcLpy8KLvtSHwv9N0cu9+ZJvnP7+dzEXq15M+9Qriv0pFldzw1/iYtz+lZXD4JkuLPTpjmiV2HKLeeGz8TDrXfO6UvhFFhfzs5r9WGNBfQsk/fMdYcenZHaSu04hfzkbQnwvjD6FVf7SZZW8ss6XHMu9jjD9VInWLxrvTuLfJ2vVQnbdLdqq+XY92UtIx6X8mKbfgkef7dr5E/WyciX0r7WvLUtJyberbb7W22TpeHp3B5aYF+no83HbfBSsVcvqz0ZmK7FJKUWpJ9Kaaaa7meSGtePSd25jVpsya6lnXKK6ktyttJdXS2/aTNa3HQwAVAAAUrbdDUK55u/lqivClRblTk5ZErpScnGMZRdcY6NfJXTvew3KUdS0x9mxqi4x1ac5zer1espOT+IHKtp81lmRZ6SVmBi9L3o4eHdCMtXr6sr91PvUVqa3tfmzy6G3VuZUPyP8AV28euEno9Fpwk2+w7vZjFrbgki15otqlCW5OMoTS1cJxlCaT4axlo0SnoLavJ+q+O7dVC2PUpxUtH2p9T70aLtjmsressa2VL+ZZrbX7H6y834Ei1zcjG1rg2vaZPanJbKxv5Shyiv5yrW2v3LWK72kYhSTWqaafWuBGl/jbasr9WTXg2n5mVhzh50FuwvcV2uMJyXtkma0C1Ny/bOW8ts+frZtz17PRw/Viiwu23kz9bKyZeN9r+0swKTEJve6ZfKb630v3hRAIpoASzsS4tLxaQExAq0407EpQrssT6U665zT8N1MvaeTOXNaxxbun5yVb8ptaBGNBsNPILNkk9yutvqstXR47ikZLF5rr5pb+TRW+vdhZal5uOpStLB0zH5pcaKX4RtG2Pa4QppX/ALN4yeDyB2Dpo8qzJceh6Zm89evVY+giVyEpztjH1pRXi0ju+weQ+yp5Nsa8Ou6mNEJRWRG23Szfal0Xavs6e83PC5OYlC0pw8Wlf7uiqHwQhXlnGg7dVVCdzXFVQla17IJnoDmd2fZRsuCtrsqnZkX2blkJVzUd/di3GSTWqin09puyWnQugiWJugAKgAAAAAg4kkqyoALWzH1LHIwjLtEk6wNWycLQ1jbHJDGyG3OlKb/nK/kT17W163t1OiX42pjMnB7gOMbV5vrK21RP0vRqoz0hPg+je9Vvo7jEQ5KZkuGLZx06XXD9aSOu7WhOEkqq1bNJNRlNwTT3k3vKL4GOnRny00ji09u8p2vTuakvgSLWg18gsuWnRTD6Vr/Ziy9r5trX62RXH6Nc5/FxNxWw8uTTnmSiuuNVNSi/bKO97ydckd56zuyp9zvsUPqa6e4QrV1zc0xWtmVYu9KqtfpJk1fJvZkeNvpWuOmRKb8qjbsfkXRF7yohvPjJ+s/FriZKrk/BcIQX/Qm/NiFaPThbO4V4bt06pUTk/O7QyOPPdWlOz3XpwUo1VL9BSNzhsnx+BWhsldhUafGeXL+Zpr+lY7Phuk8MDLl61tUf7qp/t6m6Q2YuxFaOz+4DSocn7pevk3y+io1vzhoV6eSMfxpXWf3t07PibnHBXYVY4i7ANVw+SVFfq0Vx8ImYxtmxjppCK8IxX2GWWMVFQBi6caayPSaaxePGvXo6HGcpafpGWhMiqiZQAimRIKJEAAAAAAAAAAAAAAlcdSjPH1LgAYCeym8lS3fkKprXq3tX0F49nrsMloN0DGfgCJlgrsMjujdAsVhrsJ44pd6EQLZY5OqCsAKapI+jROAIbo0IgAAAAAAAAAAAAAAAAAAAAAAAAAAAAAAAAAAAAAAAAAAAAAAAAAAAAAAAAAAAAAAAAAAAAAAAAAAAAAAAAAAAAAAAAAAAAAAAAAAAAAAAAAAA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hIQEBUUExQSExUUFRQUEBYVGBcUFxQUFBQVFBUVFRUYHCYeFxwjGRUVHy8gIycpLCwsFR4xNTAqNSYsLCkBCQoKDgwNFA8PFykcFBwpKSkpKSkpKSkpKSkpKSkpLikpKSkpKSkpKSkpKSksKSk2KSkpKSkpKSksLiksLCkpKf/AABEIAKoBKAMBIgACEQEDEQH/xAAcAAEAAQUBAQAAAAAAAAAAAAAABAECAwUHBgj/xABJEAABAwICBQgGBQkGBwAAAAABAAIDBBEhMQUHElFxBhNBYYGRobEiMjNCcvAUQ2LBwiNEUoKSorLR4RUkJZOz0ghTVGNko7T/xAAXAQEBAQEAAAAAAAAAAAAAAAAAAQID/8QAGxEBAQEBAQEBAQAAAAAAAAAAAAEREgIhQTH/2gAMAwEAAhEDEQA/AO4oiICIiAiIgIiICIiAiIgIiICIiAiIgIiICIiAiIgIiICIiAiIgIiICIiAiIgIiICIiAiIgIiICIiAiIgIiICIiAiIgIiICIiAiIgIiICIiAiIgIiICIiAiIgIiICIiAiIgIiICoSvJ60Af7NkcCQWuY4EEgjG2BHFcep6sk4lx4knzKNSa+inTtGbmjtCwv0rC3OWIcXtH3riEEzcy1p6y0W7SVli03Tk7LXROdujAkPdGCUOXY38oqVudRB/mN/msEvLCibnURd9/ILljal7/UhqnfDTVAHfzYCwy0dW7KmrO2Nzf4iEMdOk1h6Pb+cA/CyR3k1Q5da2jW/WyHhDN/sXMJeTNc/Klm/WdC3+KVR3cgtIO/NwOM0A8pFF5dJl10aPbkKl3CK38Tgo0uvKiGUNW79WNvnIubVXIHSDGlxpyQM9h8Ujrb9hji49gKpFq80i9t/o5bjYCSSKJxPU1z799kMj38mvqnGVLUHi6IfiKiSa/wBvu0Tz8UzR5MK8vDqmr3Z/RmcZXOP/AK43DxUmPU1VH1qimbwbK/8AC1PpkbWX/iBk92iYOM5PlEFDfr9q+imphxfIfuCRak3e9Vt/VgP4pQpI1JxdNVN2RRjzcUMjXSa+NIHKKkb+rK7zkCiya7tKHI0reEJ++QrdnUlF/wBVP/lx/wA15Tltq/do5jJBKZWPfzZ2mbBa7ZLhiCW2OyRjY3yBxsMj1HIHWbpCr0lBDNKx0cheHtETG32YZHixzGLQu2L5o1Wn/GKP45P/AJ5l9LpGaIiKoIiICIiAiIgIiICIiAiIgIiICIiAiIg8zrIZfRk/Bp7ntXDdGyRGWMTPMcRe0SvGJYwnF27tINgSbG1j3rl2y+jqgfYv3OBXzaH3A7Eb8voSDkPQRgFtPFJYCzpAJycMCHSbWeeFlsWQbA2WjZHQG+g3ubYLwGqLlc57TRSm5Y3apCcDzbcHxX6djAt+zfPYXS+aWkQHR361TmOpTnABW7bVFRPo6r9HUjnm9fd5KgmF8kEc0xWvlgkhbYAuYCS21y6NpIOyR7zRjYjEC3FbbnurgnOHcPntUVEonbQ3+PapewrGRlt7WF87DyCqQd6ovLFTZVh4nvVLDq80RksFHrKOOZjo5GtkY8We1wDmuG4g/PDNZPR6u4KlxuHcoOcaN1ePodNUksIdJTGV+PrOhLoJgGyHpbciz+sB1jba7ItCdnd9yysrnNyN+p2PjmiWNyi17NMD3mkcPS/r4KTFXRuycL7jge4omM6IiIIiICIiAiIgIiICIiAiIgIiICIiDTcsh/h9T1RPPcL/AHL5eimwA+ehfUnKxt6CqH/jz/6TrL5bqqN0ZF8QfUcMj026jjkmt+f491qt0FLU17JWnYZSkSyu37QcxsY63DbvuAO8LubmHf3C3eVx/U3yhbBHOxwuDIx5t6wbzezf7QBZlnjhfJddpqpsgBaQQRgR07/Nbk+IwuZuWE8FPc26wOjUqot0vwWYsVDGoLNo7x89SW61Ux/NwqbPUirbdarsjeq2+cUsOv57VBS25UFlXZQt+c0FCFbZXBqqQUGNVurtnj4KhYgtuN/erTb5y/ksvNKog4oMbJnN9VxHA2HccPBSItKyDMB3ge8YeCoKZPo3zgiJbNMN6Q4fveWPgs8VfG7AOF9xwPccVrfoqtNIekImRvEWki5yP1SbbjiO6/kthTaQDrA+i7wPA/ciYloiIgiIgIiICIiAiIgIiIIWmotummb+lFIO9jgvnKjlZM0xkDaaCHtd0hpttDeMOI7ivpaoF2O+E+S+U9JMLKiQtJaWyyFpGBBDziD2qWa6eLjcaNgdSS7bCSw4HeOp2/j3r2dHpGWB/PQuA2yHStNyyU/bAydbAPHpCwzGC8toLSzKizH2bL0DJsm/Y3O+x3XGA38F2CxxaMt46iOkLXn1cytXPx0nQnKeKpYHNuCLc5G7B8Ztk4dIwwcPRPRuW6wK4zVxhwBGBabscDZwOd2uGI4heg5MawixwiqyAMmTkhovumyDfjHo7w29zpjHRXMVhYsjXgqpaoiOR8/JVDGpHMk/1AVwiUVF2E2CpgiV3NhUQhEVUQKbsJsoIgp1XmOKlbKrZBFFPw7leKdSEQYBAq8wsyqojEIQrhGr0QWbAVdhVQv4IMZiWJ1IDmFkmqmMF3Oa0DMuIbbvWvn5UUjM6iEcHBxvj0C5QbKnwGySTbIncsy55y25Y08lFKIJZecttROjEsRa9j22JeQ3Z4XuQcivG6L1oaQgsDI2du6ZtzbqkZsu7XbSlpza7qi5zozXTTmwqYZIT0uYRKzu9F/c0r2+hdPU9bHzlPK2VgcWktvg4AEtIOINiDY7wiWWJ6IiIIiICIiAiIgo4XXGNJ6lq2WeR7ZaUNdI5zdoyXsTgS0MsD1XPFdoRF1wTTOpqppYudMrJGtN5REx21GBYh+LrkC2JFiLA77StGSktDZHbRsLPwG1u2rYXt05Hjn3Fc55ZciTFeembdmJlibc7HSXxtGbc7sGWYHQqsrQTUR93tHQf5LW1dIHA4WOIsesZEKVQ6VFgHEEWGy7OwIwub4jr3bwtjNTteNx6CPnEKt6xciuWDqRzaepP5EkMgkP1J6I33+rOQd7hwPon0eswm64nW0WBDgMcukH5HQtjyW5eTUbmw1AdJALNjlAc6SID1WyWvzjBltesBa+0BhEsdhKoVq6XlNSyRtkbUQFr8GHnGjaO4XIN+rNRK7lzRQmz54gf0Q4yO7RGHW8EZb5VXjpdZtGPVMzj1Rut2l1lDfrNjPqxzO7GMHHF5Kq494l1zl+sWY+pA48ZAR22j+9RanlvXO+spqcfDzju97gPAqaY6htJdcdqOU0x9ppGY9UZjZ/pMv4rXz6ahPry1Ux6dqSZ47nvA8E2Ly7bPWMj9d7Wbtpwb5kLXy8q6NudTB2Pa7yK4sdN07fVpxfedhp77Eqx/Kt49WOJvHad5FqnS8uySctqQZOe/4Y5CO8tAUWTl7H7kMzt19hg8XE+C43JypqXe81vwsb+K6iyaYqHZzTcA4tHc2ynS8OzS8uJfdp2gb3yH8LLeK1dXrDkb601HF1Egnxk+5cgmu71iXfES7zWHYtlhww8lOjmOn1GskdNY8ndHHcdlo/xFaap1hsP1ldJv8ATLAe+QeS8M4LE5Z7rXMenn5aMzbStJPvSPBJ6zssue9RHcuZwLMZBGNwY4/xPt4Lz7ysZcm0yNpW8o6iYEPkJBzDWsYD0+60HPrWvdITmT4rBK+zSekAkdgJX0Do/Uvo1gBc2eU2x25XgG/VHshWfWbccCIw3Luuomx0bIQQb1MuRv8AVxD7l6ah1f6NgtsUdNcZOdG2R37T7nxW8gp2xt2WNa1oyDQGjuC1I5+vWsiIirIiIgIiICIiAiIgIiIOd8t+QZu6opWk5unhaMT0mSIfpb2dOYxuH+HodMbIAvdvRbo6xvHV/ULvi55y81e84XVNK308XTwjDnSc5I+gSbxk74sSalebdUNkbbAgjo/mFpdJVkUBAeHHaDtnZaHXAsDe5AHrdqiU1cWnDEdIy6jwIPRvwULlRMHc0b3wkHjGpa3Gd+maY2tTlxGRcWN77bV+1VHKA+7EwcXOPlYLQMN1JjWdayNv/bcpFhzbR1M/3Eq3+0JT77uyzfIKC1yvEqfRJdITm5x4uJ+9W7LdwWISqhlRWa6scsZk61YXoLnBWEBWl6sMiC/BU2ljMisMiDI56sLljL1aXqC5yxuaEL1btILXRrG6NXvlDcyBxIHmpFJo+af2MU0vR+TjkkA4ljSAhrXTtOy4bwR3hfX0YwHAL5x0fqz0nNb+6vYLi5ldHHhvsXbX7q+kFqOXuiIi0wIiICIiAiIgIiICIiAiIgIiIPA8vtXv0jaqKVoE2cseAE9ukdDZLdOTsj0ObyZ2dnNxaSCHDFrhgQQ4XabixGeC+l14nl7q/FYDPAA2oA9IZNnAFrOPQ8DAOy6HYWLZWpccaqXegezzCgtcptY0tD2uBa5t2ua4bLmuafSa4HIj71rQVHVIDlcHLBdUD0EnnFaXrBzwva4vuuL9y2FJoGrm9lTVL74XEUmz+2WhvihqJzioXr01Hqt0pIR+QEYPTLLG23XZhcfBb2j1H1Tva1FPHv2Gvl7iSxMTqOdOese2uyUWo2mHtaiokO5vNxN/hc795buj1UaLjt/d+cI/5r5Jb8Wuds+CuM9x8+vmAzIHEgeal0eiKif2UFRLfIsikcP2g23ivpag5P0tP7GCCK2XNxsYe8BbBMTt86UmrDSkuVMWA5GV8bPAOLh3LeUeoytd7Semi+ESTHyYPFdvRMTquXUWoeAe1qp39UbY4h+8HnxW+o9UOi484HSnD2skj8vs7Wz4L2aK4m1rKHkxRweypqeP4ImN7yBitkAqoiCIiAiIgIiICIiAiIgIiICIiAiIgIiICIiDxfL/AFfNr2GSHYZUgBu0TstlblsyENJwFy11ri1siQvIUeouc+1qomdUcbpD+057R4LsaJi7Y5zSakKRvtJqmTqBZGP3WbXit7S6sNGR/mrHn/uufN4SOIXqUQ2olDomCAWiiiiG6NjWDuaApdkREEREBERAREQUKBVRBaqqqIKIFVEFqqFVEFEKqiChVU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http://t3.gstatic.com/images?q=tbn:ANd9GcSKWdybTgP9KnIf2DwWdVDmjMo2hKdzOC37Mf6exbgmzabn0F8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chemeClr val="tx1"/>
                </a:solidFill>
              </a:rPr>
              <a:t>Queen Bed</a:t>
            </a:r>
            <a:endParaRPr lang="en-US" sz="66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Height=30 </a:t>
            </a:r>
            <a:r>
              <a:rPr lang="en-US" sz="4400" dirty="0"/>
              <a:t>inches</a:t>
            </a:r>
          </a:p>
          <a:p>
            <a:pPr>
              <a:buNone/>
            </a:pPr>
            <a:r>
              <a:rPr lang="en-US" sz="4400" dirty="0"/>
              <a:t>Length= 80inches</a:t>
            </a:r>
          </a:p>
          <a:p>
            <a:pPr>
              <a:buNone/>
            </a:pPr>
            <a:r>
              <a:rPr lang="en-US" sz="4400" dirty="0"/>
              <a:t>Width=60 inches</a:t>
            </a:r>
          </a:p>
          <a:p>
            <a:pPr>
              <a:buNone/>
            </a:pPr>
            <a:r>
              <a:rPr lang="en-US" sz="4400" dirty="0" smtClean="0"/>
              <a:t>Work= 30x 60x 80=</a:t>
            </a:r>
          </a:p>
          <a:p>
            <a:pPr>
              <a:buNone/>
            </a:pPr>
            <a:r>
              <a:rPr lang="en-US" sz="4400" dirty="0" smtClean="0"/>
              <a:t>14,400 inches cubed 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kats custom">
      <a:dk1>
        <a:srgbClr val="000066"/>
      </a:dk1>
      <a:lt1>
        <a:srgbClr val="FF0000"/>
      </a:lt1>
      <a:dk2>
        <a:srgbClr val="00FF00"/>
      </a:dk2>
      <a:lt2>
        <a:srgbClr val="FF3399"/>
      </a:lt2>
      <a:accent1>
        <a:srgbClr val="FE8637"/>
      </a:accent1>
      <a:accent2>
        <a:srgbClr val="CC0000"/>
      </a:accent2>
      <a:accent3>
        <a:srgbClr val="FFFF00"/>
      </a:accent3>
      <a:accent4>
        <a:srgbClr val="009999"/>
      </a:accent4>
      <a:accent5>
        <a:srgbClr val="AEBAD5"/>
      </a:accent5>
      <a:accent6>
        <a:srgbClr val="7030A0"/>
      </a:accent6>
      <a:hlink>
        <a:srgbClr val="FFCC00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424</TotalTime>
  <Words>235</Words>
  <Application>Microsoft Office PowerPoint</Application>
  <PresentationFormat>On-screen Show (4:3)</PresentationFormat>
  <Paragraphs>72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Dimensions  of the  World  </vt:lpstr>
      <vt:lpstr>Slide 2</vt:lpstr>
      <vt:lpstr>The Pyramid of Giza</vt:lpstr>
      <vt:lpstr>Slide 4</vt:lpstr>
      <vt:lpstr>Olympic Swimming Pool</vt:lpstr>
      <vt:lpstr>Slide 6</vt:lpstr>
      <vt:lpstr>School ClockClock</vt:lpstr>
      <vt:lpstr>Slide 8</vt:lpstr>
      <vt:lpstr>Queen Bed</vt:lpstr>
      <vt:lpstr>Slide 10</vt:lpstr>
      <vt:lpstr>Iphone 5</vt:lpstr>
      <vt:lpstr>Slide 12</vt:lpstr>
      <vt:lpstr>Giant Hershey Bar</vt:lpstr>
      <vt:lpstr>Slide 14</vt:lpstr>
      <vt:lpstr>Notebook</vt:lpstr>
      <vt:lpstr>Slide 16</vt:lpstr>
      <vt:lpstr>Paper Towel Roll</vt:lpstr>
      <vt:lpstr>Slide 18</vt:lpstr>
      <vt:lpstr>Dictionary </vt:lpstr>
      <vt:lpstr>Slide 20</vt:lpstr>
      <vt:lpstr>Ipad Box</vt:lpstr>
      <vt:lpstr>Scale Model- Dictionary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Dimensions of the World  </dc:title>
  <dc:creator>kat</dc:creator>
  <cp:lastModifiedBy>kat</cp:lastModifiedBy>
  <cp:revision>11</cp:revision>
  <dcterms:created xsi:type="dcterms:W3CDTF">2013-03-06T19:18:43Z</dcterms:created>
  <dcterms:modified xsi:type="dcterms:W3CDTF">2013-03-08T01:00:59Z</dcterms:modified>
</cp:coreProperties>
</file>