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F15FA-E029-4FE8-90DA-DBB5B1B9A4E7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DDF48-6003-4451-90A1-B423A8206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DF48-6003-4451-90A1-B423A82066C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DF48-6003-4451-90A1-B423A82066C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C483-03CB-4BF5-BCD8-72E57C62C51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770E-958F-4E72-B3CB-E86277C98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C483-03CB-4BF5-BCD8-72E57C62C51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770E-958F-4E72-B3CB-E86277C98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C483-03CB-4BF5-BCD8-72E57C62C51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770E-958F-4E72-B3CB-E86277C98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C483-03CB-4BF5-BCD8-72E57C62C51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770E-958F-4E72-B3CB-E86277C98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C483-03CB-4BF5-BCD8-72E57C62C51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770E-958F-4E72-B3CB-E86277C98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C483-03CB-4BF5-BCD8-72E57C62C51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770E-958F-4E72-B3CB-E86277C98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C483-03CB-4BF5-BCD8-72E57C62C51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770E-958F-4E72-B3CB-E86277C98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C483-03CB-4BF5-BCD8-72E57C62C51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770E-958F-4E72-B3CB-E86277C98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C483-03CB-4BF5-BCD8-72E57C62C51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770E-958F-4E72-B3CB-E86277C98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C483-03CB-4BF5-BCD8-72E57C62C51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770E-958F-4E72-B3CB-E86277C988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C483-03CB-4BF5-BCD8-72E57C62C51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13770E-958F-4E72-B3CB-E86277C988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9FC483-03CB-4BF5-BCD8-72E57C62C512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13770E-958F-4E72-B3CB-E86277C9888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rubix+cube&amp;source=images&amp;cd=&amp;cad=rja&amp;docid=GBCqd34RmO1VmM&amp;tbnid=DS5P841ki9lFYM:&amp;ved=0CAUQjRw&amp;url=http://commons.wikimedia.org/wiki/File:Rubik's_Cube_cropped.jpg&amp;ei=SfQwUeGVI5Lo0AGD5oGQCQ&amp;psig=AFQjCNGAB1iSSZb-LdJ3MbkStjMRlnQEFg&amp;ust=136224912891106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m/url?sa=i&amp;rct=j&amp;q=pringles+co&amp;source=images&amp;cd=&amp;cad=rja&amp;docid=3SQ_jsHVwqXg2M&amp;tbnid=8XzpGOqL28soJM:&amp;ved=0CAUQjRw&amp;url=http://www.theepochtimes.com/n2/business/pringles-finds-new-home-at-kellogg-191486.html&amp;ei=pPUwUfaJMpKB0QHjqIHwDg&amp;psig=AFQjCNFKcDHyhJTEVMyZvCKvg9uGpuJzfA&amp;ust=136224950422262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ipad+box&amp;source=images&amp;cd=&amp;cad=rja&amp;docid=ifrqDETkdU1TXM&amp;tbnid=6QIqAFrBI_O7MM:&amp;ved=0CAUQjRw&amp;url=http%3A%2F%2Fcommons.wikimedia.org%2Fwiki%2FFile%3AIPad_2_box.jpg&amp;ei=wrk0UdbmN4a90AG-s4D4BA&amp;psig=AFQjCNFMvt0gb9T-U4xa-7FSzwvJ_YhxsA&amp;ust=136249631924219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mini+pringles+box&amp;source=images&amp;cd=&amp;cad=rja&amp;docid=3Lrsq6rYW1bAnM&amp;tbnid=1g_hjzKR6QXtFM:&amp;ved=0CAUQjRw&amp;url=http%3A%2F%2Fwww.britishfoodwholesalers.com%2Facatalog%2FPringles-Crisps.html&amp;ei=qbo0UaXtFbD00QHevoEI&amp;psig=AFQjCNEacxigIhnL_TA_DvzLBI75B1KnYw&amp;ust=136249654335071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/url?sa=i&amp;rct=j&amp;q=mini+pringles+can&amp;source=images&amp;cd=&amp;cad=rja&amp;docid=r0l2D2v7OY2KMM&amp;tbnid=Wb5DzHgFK4VI8M:&amp;ved=0CAUQjRw&amp;url=http%3A%2F%2Fwww.purpleg.com%2Fpurpleg-wiz.html&amp;ei=3ro0UcXjMpSE0QHJzYCYAw&amp;psig=AFQjCNEQuEaC45dGxwjhDOWOa4LKHH2p1Q&amp;ust=136249660221876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scale+model+of+a+cube&amp;source=images&amp;cd=&amp;cad=rja&amp;docid=xQGO219pi4ieOM&amp;tbnid=3-s8_hUIGiTtOM:&amp;ved=0CAUQjRw&amp;url=http%3A%2F%2Fwww.fiddlersgreen.net%2Fforum%2Fviewtopic.php%3Ft%3D3434&amp;ei=kbs0UY6vOJC30gGqh4DQDg&amp;psig=AFQjCNEWpeX8j5h7dvHaKC5vnwVNFspvLA&amp;ust=136249677684740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lost+hero&amp;source=images&amp;cd=&amp;cad=rja&amp;docid=DEGtmBfGOjONLM&amp;tbnid=2KelwxJuH-Rx7M:&amp;ved=0CAUQjRw&amp;url=http://en.wikipedia.org/wiki/The_Lost_Hero&amp;ei=d_kwUZqhLa3r0QHL9ICYDw&amp;psig=AFQjCNH6N3sVWRdXCK91ol359CxcwL9ITA&amp;ust=136225048475541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glasses+case\&amp;source=images&amp;cd=&amp;cad=rja&amp;docid=H0qz7WqP7IoroM&amp;tbnid=KXNXjN9Sws9iYM:&amp;ved=0CAUQjRw&amp;url=http://www.made-in-china.com/showroom/baiyuhang/product-detailuqFQsGHybEVr/China-Iron-Glasses-Case-T-9-.html&amp;ei=-_owUaimBqrq0AH30YCwDw&amp;psig=AFQjCNFsUb0oQYsCSPlGhaldFjTndhCvEg&amp;ust=136225086773178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paper+towel+roll&amp;source=images&amp;cd=&amp;cad=rja&amp;docid=iuElmpI9GbIl9M&amp;tbnid=Qfd_hYk5tx0BVM:&amp;ved=0CAUQjRw&amp;url=http://indianapublicmedia.org/amomentofscience/how-do-paper-towels-absorb-water/&amp;ei=lfswUaylE-610AGG3YGIBg&amp;psig=AFQjCNG5AOtrPM7ixSpHcYCWyUAUdicspw&amp;ust=136225102156466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alculator&amp;source=images&amp;cd=&amp;cad=rja&amp;docid=nPbM7Jcnq3FtTM&amp;tbnid=FmhJAzpJLmdKRM:&amp;ved=0CAUQjRw&amp;url=http://commons.wikimedia.org/wiki/File:Calculator_casio.jpg&amp;ei=YfwwUazIA6fH0QHYpoGACA&amp;psig=AFQjCNEHzfDSYJId45yMJPM5RJYfCy0cmA&amp;ust=136225122884282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google.com/url?sa=i&amp;rct=j&amp;q=calculator&amp;source=images&amp;cd=&amp;cad=rja&amp;docid=MyPuJ9GlhyyKjM&amp;tbnid=1Ep3xGHY9hI1RM:&amp;ved=0CAUQjRw&amp;url=http://finaid.uncc.edu/estimating-costs/net-price-calculator&amp;ei=gvwwUcy-EKbW0QHfu4CYDg&amp;psig=AFQjCNEHzfDSYJId45yMJPM5RJYfCy0cmA&amp;ust=1362251228842829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calculator&amp;source=images&amp;cd=&amp;cad=rja&amp;docid=MyPuJ9GlhyyKjM&amp;tbnid=1Ep3xGHY9hI1RM:&amp;ved=0CAUQjRw&amp;url=http://finaid.uncc.edu/estimating-costs/net-price-calculator&amp;ei=gvwwUcy-EKbW0QHfu4CYDg&amp;psig=AFQjCNEHzfDSYJId45yMJPM5RJYfCy0cmA&amp;ust=136225122884282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box&amp;source=images&amp;cd=&amp;cad=rja&amp;docid=xMItcx4n3h0oiM&amp;tbnid=VkDno9uM43-IEM:&amp;ved=0CAUQjRw&amp;url=http://en.wikipedia.org/wiki/File:3_D-Box.jpg&amp;ei=4PwwUfjYL-zw0QHr1YGICQ&amp;psig=AFQjCNEQeJS9uAr-dEgrsIg4qvx06mPHNA&amp;ust=136225135720156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om/url?sa=i&amp;rct=j&amp;q=dice&amp;source=images&amp;cd=&amp;cad=rja&amp;docid=IdY-FWhSB5VxBM&amp;tbnid=StRDbhkuADIRpM:&amp;ved=0CAUQjRw&amp;url=http%3A%2F%2Fwww.crayola.com%2Ffree-coloring-pages%2Fprint%2Fpersonalized-paper-dice-coloring-page%2F&amp;ei=37Q0UfWnFOLJ0QGn_YCICw&amp;psig=AFQjCNHg7DCqjjUjU1tg73ecjWqIGpK8JQ&amp;ust=136249506249504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dice&amp;source=images&amp;cd=&amp;cad=rja&amp;docid=XHT82fj8obn46M&amp;tbnid=F1HPKafwgf7_dM:&amp;ved=0CAUQjRw&amp;url=http%3A%2F%2Fen.wikipedia.org%2Fwiki%2FDice&amp;ei=MrU0UZigDcuH0QHn6oCgCA&amp;psig=AFQjCNFXHiGMsLPhaxAq6ZuquyDfrvpv9Q&amp;ust=136249514858772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om/url?sa=i&amp;rct=j&amp;q=clorox%20wipes&amp;source=images&amp;cd=&amp;cad=rja&amp;docid=_ck8rCo5GeTzuM&amp;tbnid=zU5Blu3lAclh9M:&amp;ved=0CAUQjRw&amp;url=http%3A%2F%2Fwww.clorox.com%2Fproducts%2Fclorox-disinfecting-wipes%2F&amp;ei=jrk0Ueb8Fqiy0QGoyID4Dw&amp;psig=AFQjCNEq4ANUSic8cwEB2pbqRsdc1y3Kmw&amp;ust=136249626308367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Everyday 3D Shapes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Henry Walburger, Anthony Capriotti, James DiGiacomo, and Jack Sypniewski</a:t>
            </a:r>
            <a:endParaRPr lang="en-US" dirty="0"/>
          </a:p>
        </p:txBody>
      </p:sp>
      <p:pic>
        <p:nvPicPr>
          <p:cNvPr id="72706" name="Picture 2" descr="http://upload.wikimedia.org/wikipedia/commons/e/ee/Rubik's_Cube_croppe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38600"/>
            <a:ext cx="3221147" cy="2819400"/>
          </a:xfrm>
          <a:prstGeom prst="rect">
            <a:avLst/>
          </a:prstGeom>
          <a:noFill/>
        </p:spPr>
      </p:pic>
      <p:pic>
        <p:nvPicPr>
          <p:cNvPr id="72708" name="Picture 4" descr="http://www.theepochtimes.com/n2/images/stories/large/2012/02/15/Chasteen_Pringles_3080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4114800"/>
            <a:ext cx="22098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IPAD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W=10in/H=2in/L=7.5in WORK/10x2x7.5=150</a:t>
            </a:r>
          </a:p>
          <a:p>
            <a:pPr>
              <a:buNone/>
            </a:pPr>
            <a:r>
              <a:rPr lang="en-US" dirty="0" smtClean="0"/>
              <a:t>FA=150in3</a:t>
            </a:r>
            <a:endParaRPr lang="en-US" dirty="0"/>
          </a:p>
        </p:txBody>
      </p:sp>
      <p:pic>
        <p:nvPicPr>
          <p:cNvPr id="25602" name="Picture 2" descr="http://upload.wikimedia.org/wikipedia/commons/9/94/IPad_2_bo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895600"/>
            <a:ext cx="6638925" cy="3533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PRINGLES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H=8cm/R=3.75 WORK/8x3.75x3.75x3.14=353.25</a:t>
            </a:r>
          </a:p>
          <a:p>
            <a:pPr>
              <a:buNone/>
            </a:pPr>
            <a:r>
              <a:rPr lang="en-US" dirty="0" smtClean="0"/>
              <a:t>FA=353.25cm3</a:t>
            </a:r>
            <a:endParaRPr lang="en-US" dirty="0"/>
          </a:p>
        </p:txBody>
      </p:sp>
      <p:pic>
        <p:nvPicPr>
          <p:cNvPr id="24578" name="Picture 2" descr="http://www.britishfoodwholesalers.com/acatalog/524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971800"/>
            <a:ext cx="3505200" cy="3124200"/>
          </a:xfrm>
          <a:prstGeom prst="rect">
            <a:avLst/>
          </a:prstGeom>
          <a:noFill/>
        </p:spPr>
      </p:pic>
      <p:pic>
        <p:nvPicPr>
          <p:cNvPr id="24580" name="Picture 4" descr="http://www.purpleg.com/images/72dpi/pringles_ca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971800"/>
            <a:ext cx="3429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OUR SCALE MODE=BOX/12cm=6cm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		2cm=1cm</a:t>
            </a:r>
            <a:endParaRPr lang="en-US" dirty="0"/>
          </a:p>
        </p:txBody>
      </p:sp>
      <p:pic>
        <p:nvPicPr>
          <p:cNvPr id="27650" name="Picture 2" descr="http://i292.photobucket.com/albums/mm32/cdwheatley1966/Miscellaneous/Cub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200"/>
            <a:ext cx="3867150" cy="2771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Lost Hero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W=19cm/ H=3cm/ L=13cm</a:t>
            </a:r>
          </a:p>
          <a:p>
            <a:pPr>
              <a:buNone/>
            </a:pPr>
            <a:r>
              <a:rPr lang="en-US" dirty="0" smtClean="0"/>
              <a:t>FA=741cm3WORK/19x3x13=741</a:t>
            </a:r>
            <a:endParaRPr lang="en-US" dirty="0"/>
          </a:p>
        </p:txBody>
      </p:sp>
      <p:pic>
        <p:nvPicPr>
          <p:cNvPr id="90114" name="Picture 2" descr="http://upload.wikimedia.org/wikipedia/en/thumb/9/9d/The_Lost_Hero_210.jpg/250px-The_Lost_Hero_2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447800"/>
            <a:ext cx="2838450" cy="4286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GLASSES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L=6in/W=2in/L=1.5in</a:t>
            </a:r>
          </a:p>
          <a:p>
            <a:pPr>
              <a:buNone/>
            </a:pPr>
            <a:r>
              <a:rPr lang="en-US" dirty="0" smtClean="0"/>
              <a:t>FA=18in3WORK/6x2x1.5=18</a:t>
            </a:r>
            <a:endParaRPr lang="en-US" dirty="0"/>
          </a:p>
        </p:txBody>
      </p:sp>
      <p:pic>
        <p:nvPicPr>
          <p:cNvPr id="91138" name="Picture 2" descr="http://image.made-in-china.com/2f0j00IvmQOGhyCEqr/Iron-Glasses-Case-T-9-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14675"/>
            <a:ext cx="569595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PAPER TOWEL ROLL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D=4cm/R=2cm/H=28cm</a:t>
            </a:r>
          </a:p>
          <a:p>
            <a:pPr>
              <a:buNone/>
            </a:pPr>
            <a:r>
              <a:rPr lang="en-US" dirty="0" smtClean="0"/>
              <a:t>FA=351.7cm3WORK/2x3.14x28=351.7</a:t>
            </a:r>
            <a:endParaRPr lang="en-US" dirty="0"/>
          </a:p>
        </p:txBody>
      </p:sp>
      <p:pic>
        <p:nvPicPr>
          <p:cNvPr id="92162" name="Picture 2" descr="http://indianapublicmedia.org/amomentofscience/files/2009/08/paper-940x7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971800"/>
            <a:ext cx="49911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H=1cm/L=7cm/W=14cm</a:t>
            </a:r>
          </a:p>
          <a:p>
            <a:pPr>
              <a:buNone/>
            </a:pPr>
            <a:r>
              <a:rPr lang="en-US" dirty="0" smtClean="0"/>
              <a:t>FA=98cm3WORK/1x7x14=98</a:t>
            </a:r>
            <a:endParaRPr lang="en-US" dirty="0"/>
          </a:p>
        </p:txBody>
      </p:sp>
      <p:pic>
        <p:nvPicPr>
          <p:cNvPr id="95234" name="Picture 2" descr="http://upload.wikimedia.org/wikipedia/commons/b/b4/Calculator_casi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3925" y="1828800"/>
            <a:ext cx="4410075" cy="3743325"/>
          </a:xfrm>
          <a:prstGeom prst="rect">
            <a:avLst/>
          </a:prstGeom>
          <a:noFill/>
        </p:spPr>
      </p:pic>
      <p:pic>
        <p:nvPicPr>
          <p:cNvPr id="95236" name="Picture 4" descr="http://finaid.uncc.edu/sites/finaid.uncc.edu/files/media/scholarshipspdf/calculato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81000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L=12cm/W=12cm/H=12</a:t>
            </a:r>
          </a:p>
          <a:p>
            <a:pPr>
              <a:buNone/>
            </a:pPr>
            <a:r>
              <a:rPr lang="en-US" dirty="0" smtClean="0"/>
              <a:t>FA=1728cm3 WORK/12x12x12</a:t>
            </a:r>
            <a:endParaRPr lang="en-US" dirty="0"/>
          </a:p>
        </p:txBody>
      </p:sp>
      <p:pic>
        <p:nvPicPr>
          <p:cNvPr id="93186" name="Picture 2" descr="http://finaid.uncc.edu/sites/finaid.uncc.edu/files/media/scholarshipspdf/calculat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95600"/>
            <a:ext cx="2857500" cy="2143125"/>
          </a:xfrm>
          <a:prstGeom prst="rect">
            <a:avLst/>
          </a:prstGeom>
          <a:noFill/>
        </p:spPr>
      </p:pic>
      <p:pic>
        <p:nvPicPr>
          <p:cNvPr id="93188" name="Picture 4" descr="http://upload.wikimedia.org/wikipedia/commons/4/4f/3_D-Box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200400"/>
            <a:ext cx="487680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L=16mm/H=16mm/W=16mm</a:t>
            </a:r>
          </a:p>
          <a:p>
            <a:pPr>
              <a:buNone/>
            </a:pPr>
            <a:r>
              <a:rPr lang="en-US" dirty="0" smtClean="0"/>
              <a:t>FA=4096mm3 WORK/16x16x16=4096</a:t>
            </a:r>
            <a:endParaRPr lang="en-US" dirty="0"/>
          </a:p>
        </p:txBody>
      </p:sp>
      <p:pic>
        <p:nvPicPr>
          <p:cNvPr id="1026" name="Picture 2" descr="http://www.crayola.com/free-coloring-pages/print/personalized-paper-dice-coloring-page/~/media/Crayola/Coloring%20Page/coloring_pages/1403.gif?mh=762&amp;mw=6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048000"/>
            <a:ext cx="3924300" cy="3505200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a/a5/6sided_dice.jpg/350px-6sided_dic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505200"/>
            <a:ext cx="3333750" cy="276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L=2cm/H=2cm/W=2cm WORK/2x2x2=8</a:t>
            </a:r>
          </a:p>
          <a:p>
            <a:pPr>
              <a:buNone/>
            </a:pPr>
            <a:r>
              <a:rPr lang="en-US" dirty="0" smtClean="0"/>
              <a:t>FA=8cm</a:t>
            </a:r>
            <a:endParaRPr lang="en-US" dirty="0"/>
          </a:p>
        </p:txBody>
      </p:sp>
      <p:pic>
        <p:nvPicPr>
          <p:cNvPr id="23554" name="Picture 2" descr="http://t2.gstatic.com/images?q=tbn:ANd9GcRS2J5jAdWdPwjToQCdNSj_pLIe6NeEsJtsidEsnciKkXFUJ3XyYw:i00.i.aliimg.com/img/pb/094/895/449/449895094_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971800"/>
            <a:ext cx="3429000" cy="3305176"/>
          </a:xfrm>
          <a:prstGeom prst="rect">
            <a:avLst/>
          </a:prstGeom>
          <a:noFill/>
        </p:spPr>
      </p:pic>
      <p:pic>
        <p:nvPicPr>
          <p:cNvPr id="23556" name="Picture 4" descr="http://t2.gstatic.com/images?q=tbn:ANd9GcSxYTxq2y3zxFxq5rlJRhTJC8pGnyAKRTs5-dV6KMQuPLCitOoS1Q:ateachersupply.com/cart/images/Outer%2520Space%2520Positive%2520Reinforcement%2520Stam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6576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CLOROX WIPES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R=2in/H=8in WORK/2x2x3.14x8=100.48</a:t>
            </a:r>
          </a:p>
          <a:p>
            <a:pPr>
              <a:buNone/>
            </a:pPr>
            <a:r>
              <a:rPr lang="en-US" dirty="0" smtClean="0"/>
              <a:t>FA=100.48in3</a:t>
            </a:r>
            <a:endParaRPr lang="en-US" dirty="0"/>
          </a:p>
        </p:txBody>
      </p:sp>
      <p:pic>
        <p:nvPicPr>
          <p:cNvPr id="26626" name="Picture 2" descr="http://www.clorox.com/img/products/cdw/hero_product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819400"/>
            <a:ext cx="5029200" cy="3600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</TotalTime>
  <Words>71</Words>
  <Application>Microsoft Office PowerPoint</Application>
  <PresentationFormat>On-screen Show (4:3)</PresentationFormat>
  <Paragraphs>38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Everyday 3D Shapes</vt:lpstr>
      <vt:lpstr>Lost Hero </vt:lpstr>
      <vt:lpstr>GLASSES CASE</vt:lpstr>
      <vt:lpstr>PAPER TOWEL ROLL</vt:lpstr>
      <vt:lpstr> CALCULATOR</vt:lpstr>
      <vt:lpstr>BOX</vt:lpstr>
      <vt:lpstr>DICE</vt:lpstr>
      <vt:lpstr>STAMP</vt:lpstr>
      <vt:lpstr>CLOROX WIPES</vt:lpstr>
      <vt:lpstr>IPAD BOX</vt:lpstr>
      <vt:lpstr>MINI PRINGLES</vt:lpstr>
      <vt:lpstr>SCALE MODEL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Everyday 3D Shapes</dc:title>
  <dc:creator>student</dc:creator>
  <cp:lastModifiedBy>STUDENT</cp:lastModifiedBy>
  <cp:revision>9</cp:revision>
  <dcterms:created xsi:type="dcterms:W3CDTF">2013-03-01T18:26:40Z</dcterms:created>
  <dcterms:modified xsi:type="dcterms:W3CDTF">2013-03-04T15:21:14Z</dcterms:modified>
</cp:coreProperties>
</file>