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audio101.wav" ContentType="audio/x-wav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media/audio71.wav" ContentType="audio/x-wav"/>
  <Override PartName="/ppt/media/audio81.wav" ContentType="audio/x-wav"/>
  <Override PartName="/ppt/media/audio91.wav" ContentType="audio/x-wav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media/audio31.wav" ContentType="audio/x-wav"/>
  <Override PartName="/ppt/media/audio41.wav" ContentType="audio/x-wav"/>
  <Override PartName="/ppt/media/audio51.wav" ContentType="audio/x-wav"/>
  <Override PartName="/ppt/media/audio61.wav" ContentType="audio/x-wav"/>
  <Override PartName="/ppt/slideLayouts/slideLayout10.xml" ContentType="application/vnd.openxmlformats-officedocument.presentationml.slideLayout+xml"/>
  <Override PartName="/ppt/media/audio21.wav" ContentType="audio/x-wav"/>
  <Override PartName="/ppt/media/audio11.wav" ContentType="audio/x-wav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68EF8-8F4A-4F63-98CB-8EF21E527AE4}" type="datetimeFigureOut">
              <a:rPr lang="en-US" smtClean="0"/>
              <a:pPr/>
              <a:t>3/8/2013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DBC9E-A2E8-4015-932E-4DD3633237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763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DBC9E-A2E8-4015-932E-4DD36332374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11193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8349D-49C5-4282-A6E3-F0DB99846D74}" type="datetimeFigureOut">
              <a:rPr lang="en-US" smtClean="0"/>
              <a:pPr/>
              <a:t>3/8/2013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24105-D578-4E91-B186-19ADD5D290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0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1.wav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2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3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4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5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6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7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8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9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itchFamily="66" charset="0"/>
              </a:rPr>
              <a:t>GEOMETRIC SHAPES</a:t>
            </a:r>
            <a:endParaRPr lang="en-US" sz="55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By: Stephanie </a:t>
            </a:r>
            <a:r>
              <a:rPr lang="en-US" b="1" dirty="0" err="1" smtClean="0">
                <a:solidFill>
                  <a:schemeClr val="tx1"/>
                </a:solidFill>
              </a:rPr>
              <a:t>Trimarchi</a:t>
            </a:r>
            <a:r>
              <a:rPr lang="en-US" b="1" dirty="0" smtClean="0">
                <a:solidFill>
                  <a:schemeClr val="tx1"/>
                </a:solidFill>
              </a:rPr>
              <a:t> and Daniela </a:t>
            </a:r>
            <a:r>
              <a:rPr lang="en-US" b="1" dirty="0" err="1" smtClean="0">
                <a:solidFill>
                  <a:schemeClr val="tx1"/>
                </a:solidFill>
              </a:rPr>
              <a:t>Meeg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7-1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3-8-13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Tissue Box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cube</a:t>
            </a:r>
          </a:p>
          <a:p>
            <a:pPr marL="0" indent="0">
              <a:buNone/>
            </a:pPr>
            <a:r>
              <a:rPr lang="en-US" b="1" dirty="0" smtClean="0"/>
              <a:t>Length- 5 inches</a:t>
            </a:r>
          </a:p>
          <a:p>
            <a:pPr marL="0" indent="0">
              <a:buNone/>
            </a:pPr>
            <a:r>
              <a:rPr lang="en-US" b="1" dirty="0" smtClean="0"/>
              <a:t>Width- 5 inches</a:t>
            </a:r>
          </a:p>
          <a:p>
            <a:pPr marL="0" indent="0">
              <a:buNone/>
            </a:pPr>
            <a:r>
              <a:rPr lang="en-US" b="1" dirty="0" smtClean="0"/>
              <a:t>Height- 5 inches</a:t>
            </a:r>
          </a:p>
          <a:p>
            <a:pPr marL="0" indent="0">
              <a:buNone/>
            </a:pPr>
            <a:r>
              <a:rPr lang="en-US" b="1" dirty="0" smtClean="0"/>
              <a:t>5×5×5= v= 125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200"/>
            <a:ext cx="4191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1315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  <p:sndAc>
          <p:stSnd>
            <p:snd r:embed="rId4" name="hammer.wav"/>
          </p:stSnd>
        </p:sndAc>
      </p:transition>
    </mc:Choice>
    <mc:Fallback>
      <p:transition spd="slow">
        <p:fade/>
        <p:sndAc>
          <p:stSnd>
            <p:snd r:embed="rId2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iPad Box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rectangular prism</a:t>
            </a:r>
          </a:p>
          <a:p>
            <a:pPr marL="0" indent="0">
              <a:buNone/>
            </a:pPr>
            <a:r>
              <a:rPr lang="en-US" b="1" dirty="0" smtClean="0"/>
              <a:t>Length- 7.5 inches</a:t>
            </a:r>
          </a:p>
          <a:p>
            <a:pPr marL="0" indent="0">
              <a:buNone/>
            </a:pPr>
            <a:r>
              <a:rPr lang="en-US" b="1" dirty="0" smtClean="0"/>
              <a:t>Width- 10 inches </a:t>
            </a:r>
          </a:p>
          <a:p>
            <a:pPr marL="0" indent="0">
              <a:buNone/>
            </a:pPr>
            <a:r>
              <a:rPr lang="en-US" b="1" dirty="0" smtClean="0"/>
              <a:t>Height- 1.5 inches</a:t>
            </a:r>
          </a:p>
          <a:p>
            <a:pPr marL="0" indent="0">
              <a:buNone/>
            </a:pPr>
            <a:r>
              <a:rPr lang="en-US" b="1" dirty="0" smtClean="0"/>
              <a:t>7.5×10×1.5=                     v= 112.5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876800" y="1600200"/>
            <a:ext cx="4038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2960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u"/>
        <p:sndAc>
          <p:stSnd>
            <p:snd r:embed="rId5" name="applause.wav"/>
          </p:stSnd>
        </p:sndAc>
      </p:transition>
    </mc:Choice>
    <mc:Fallback>
      <p:transition spd="slow">
        <p:fade/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Scale Model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Our scale model was of the fish tank.</a:t>
            </a:r>
          </a:p>
          <a:p>
            <a:pPr marL="0" indent="0">
              <a:buNone/>
            </a:pPr>
            <a:r>
              <a:rPr lang="en-US" b="1" dirty="0" smtClean="0"/>
              <a:t>For every 2 centimeters was 1 centimeter.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417638"/>
            <a:ext cx="3505199" cy="27487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57505"/>
            <a:ext cx="3505199" cy="270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857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Kristen ITC" pitchFamily="66" charset="0"/>
              </a:rPr>
              <a:t>Plastic Cup</a:t>
            </a:r>
            <a:endParaRPr lang="en-US" b="1" dirty="0">
              <a:latin typeface="Kristen ITC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/>
              <a:t>Shape- Cylinder</a:t>
            </a:r>
          </a:p>
          <a:p>
            <a:pPr>
              <a:buNone/>
            </a:pPr>
            <a:r>
              <a:rPr lang="en-US" b="1" dirty="0" smtClean="0"/>
              <a:t>Diameter- 3 inches</a:t>
            </a:r>
          </a:p>
          <a:p>
            <a:pPr>
              <a:buNone/>
            </a:pPr>
            <a:r>
              <a:rPr lang="en-US" b="1" dirty="0" smtClean="0"/>
              <a:t>Height- 6 inches</a:t>
            </a:r>
          </a:p>
          <a:p>
            <a:pPr>
              <a:buNone/>
            </a:pPr>
            <a:r>
              <a:rPr lang="en-US" b="1" dirty="0" smtClean="0"/>
              <a:t>3.14×1.5×1.5×6=              v= 42.39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81600" y="1600200"/>
            <a:ext cx="3124200" cy="434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  <p:sndAc>
          <p:stSnd>
            <p:snd r:embed="rId4" name="arrow.wav"/>
          </p:stSnd>
        </p:sndAc>
      </p:transition>
    </mc:Choice>
    <mc:Fallback>
      <p:transition spd="slow">
        <p:fade/>
        <p:sndAc>
          <p:stSnd>
            <p:snd r:embed="rId2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Tissue Box Holder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</a:t>
            </a:r>
            <a:r>
              <a:rPr lang="en-US" b="1" dirty="0"/>
              <a:t>R</a:t>
            </a:r>
            <a:r>
              <a:rPr lang="en-US" b="1" dirty="0" smtClean="0"/>
              <a:t>ectangular Prism</a:t>
            </a:r>
          </a:p>
          <a:p>
            <a:pPr marL="0" indent="0">
              <a:buNone/>
            </a:pPr>
            <a:r>
              <a:rPr lang="en-US" b="1" dirty="0" smtClean="0"/>
              <a:t>Length- 10 inches</a:t>
            </a:r>
          </a:p>
          <a:p>
            <a:pPr marL="0" indent="0">
              <a:buNone/>
            </a:pPr>
            <a:r>
              <a:rPr lang="en-US" b="1" dirty="0" smtClean="0"/>
              <a:t>Width- 5 inches</a:t>
            </a:r>
          </a:p>
          <a:p>
            <a:pPr marL="0" indent="0">
              <a:buNone/>
            </a:pPr>
            <a:r>
              <a:rPr lang="en-US" b="1" dirty="0" smtClean="0"/>
              <a:t>Height- 4 inches</a:t>
            </a:r>
          </a:p>
          <a:p>
            <a:pPr marL="0" indent="0">
              <a:buNone/>
            </a:pPr>
            <a:r>
              <a:rPr lang="en-US" b="1" dirty="0" smtClean="0"/>
              <a:t>V= 10×5×4= 200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04999"/>
            <a:ext cx="4038599" cy="422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895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  <p:sndAc>
          <p:stSnd>
            <p:snd r:embed="rId4" name="laser.wav"/>
          </p:stSnd>
        </p:sndAc>
      </p:transition>
    </mc:Choice>
    <mc:Fallback>
      <p:transition spd="slow">
        <p:dissolve/>
        <p:sndAc>
          <p:stSnd>
            <p:snd r:embed="rId2" name="las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Bracelet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Cylinder</a:t>
            </a:r>
          </a:p>
          <a:p>
            <a:pPr marL="0" indent="0">
              <a:buNone/>
            </a:pPr>
            <a:r>
              <a:rPr lang="en-US" b="1" dirty="0" smtClean="0"/>
              <a:t>Diameter- 3 inches</a:t>
            </a:r>
          </a:p>
          <a:p>
            <a:pPr marL="0" indent="0">
              <a:buNone/>
            </a:pPr>
            <a:r>
              <a:rPr lang="en-US" b="1" dirty="0" smtClean="0"/>
              <a:t>Height- 1.5 inches</a:t>
            </a:r>
          </a:p>
          <a:p>
            <a:pPr marL="0" indent="0">
              <a:buNone/>
            </a:pPr>
            <a:r>
              <a:rPr lang="en-US" b="1" dirty="0" smtClean="0"/>
              <a:t>3.14×1.5×1.5×1.5=          v= 10.6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2004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4524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  <p:sndAc>
          <p:stSnd>
            <p:snd r:embed="rId4" name="type.wav"/>
          </p:stSnd>
        </p:sndAc>
      </p:transition>
    </mc:Choice>
    <mc:Fallback>
      <p:transition spd="slow">
        <p:fade/>
        <p:sndAc>
          <p:stSnd>
            <p:snd r:embed="rId2" name="typ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Hermit Crab Cage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Diameter- 6 inches</a:t>
            </a:r>
          </a:p>
          <a:p>
            <a:pPr marL="0" indent="0">
              <a:buNone/>
            </a:pPr>
            <a:r>
              <a:rPr lang="en-US" b="1" dirty="0" smtClean="0"/>
              <a:t>Height- 6 inches</a:t>
            </a:r>
          </a:p>
          <a:p>
            <a:pPr marL="0" indent="0">
              <a:buNone/>
            </a:pPr>
            <a:r>
              <a:rPr lang="en-US" b="1" dirty="0" smtClean="0"/>
              <a:t>3.14×3×3×6=                     v= 169.56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199"/>
            <a:ext cx="35052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5679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dir="u"/>
        <p:sndAc>
          <p:stSnd>
            <p:snd r:embed="rId4" name="whoosh.wav"/>
          </p:stSnd>
        </p:sndAc>
      </p:transition>
    </mc:Choice>
    <mc:Fallback>
      <p:transition spd="slow">
        <p:fade/>
        <p:sndAc>
          <p:stSnd>
            <p:snd r:embed="rId2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Coffee Table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Rectangular Prism</a:t>
            </a: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Length- 45 inches</a:t>
            </a:r>
          </a:p>
          <a:p>
            <a:pPr marL="0" indent="0">
              <a:buNone/>
            </a:pPr>
            <a:r>
              <a:rPr lang="en-US" b="1" dirty="0" smtClean="0"/>
              <a:t>Width- 24 inches</a:t>
            </a:r>
          </a:p>
          <a:p>
            <a:pPr marL="0" indent="0">
              <a:buNone/>
            </a:pPr>
            <a:r>
              <a:rPr lang="en-US" b="1" dirty="0" smtClean="0"/>
              <a:t>Height- 13.5 inches</a:t>
            </a:r>
          </a:p>
          <a:p>
            <a:pPr marL="0" indent="0">
              <a:buNone/>
            </a:pPr>
            <a:r>
              <a:rPr lang="en-US" b="1" dirty="0" smtClean="0"/>
              <a:t>45×24×13.5=                     v= 14,580 inches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600200"/>
            <a:ext cx="3962399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8101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 dir="d"/>
        <p:sndAc>
          <p:stSnd>
            <p:snd r:embed="rId4" name="drumroll.wav"/>
          </p:stSnd>
        </p:sndAc>
      </p:transition>
    </mc:Choice>
    <mc:Fallback>
      <p:transition spd="slow">
        <p:fade/>
        <p:sndAc>
          <p:stSnd>
            <p:snd r:embed="rId2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Can Of Sou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Cylinder</a:t>
            </a:r>
          </a:p>
          <a:p>
            <a:pPr marL="0" indent="0">
              <a:buNone/>
            </a:pPr>
            <a:r>
              <a:rPr lang="en-US" b="1" dirty="0" smtClean="0"/>
              <a:t>Diameter- 3.5 inches</a:t>
            </a:r>
          </a:p>
          <a:p>
            <a:pPr marL="0" indent="0">
              <a:buNone/>
            </a:pPr>
            <a:r>
              <a:rPr lang="en-US" b="1" dirty="0" smtClean="0"/>
              <a:t>Height- 4.5 inches</a:t>
            </a:r>
          </a:p>
          <a:p>
            <a:pPr marL="0" indent="0">
              <a:buNone/>
            </a:pPr>
            <a:r>
              <a:rPr lang="en-US" b="1" dirty="0" smtClean="0"/>
              <a:t>3.14×1.75×1.75×4.5=      v= 237.79 inches 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1600199"/>
            <a:ext cx="3657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5595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fracture"/>
        <p:sndAc>
          <p:stSnd>
            <p:snd r:embed="rId4" name="push.wav"/>
          </p:stSnd>
        </p:sndAc>
      </p:transition>
    </mc:Choice>
    <mc:Fallback>
      <p:transition spd="slow">
        <p:fade/>
        <p:sndAc>
          <p:stSnd>
            <p:snd r:embed="rId2" name="pu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Fish Tank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rect. prism</a:t>
            </a:r>
          </a:p>
          <a:p>
            <a:pPr marL="0" indent="0">
              <a:buNone/>
            </a:pPr>
            <a:r>
              <a:rPr lang="en-US" b="1" dirty="0" smtClean="0"/>
              <a:t>Length- 39.25 inches</a:t>
            </a:r>
          </a:p>
          <a:p>
            <a:pPr marL="0" indent="0">
              <a:buNone/>
            </a:pPr>
            <a:r>
              <a:rPr lang="en-US" b="1" dirty="0" smtClean="0"/>
              <a:t>Width- 10.5 inches</a:t>
            </a:r>
          </a:p>
          <a:p>
            <a:pPr marL="0" indent="0">
              <a:buNone/>
            </a:pPr>
            <a:r>
              <a:rPr lang="en-US" b="1" dirty="0" smtClean="0"/>
              <a:t>Height- 13 inches</a:t>
            </a:r>
          </a:p>
          <a:p>
            <a:pPr marL="0" indent="0">
              <a:buNone/>
            </a:pPr>
            <a:r>
              <a:rPr lang="en-US" b="1" dirty="0" smtClean="0"/>
              <a:t>39.25×10.5×13=               v= 54,600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600200"/>
            <a:ext cx="42672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7714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  <p:sndAc>
          <p:stSnd>
            <p:snd r:embed="rId4" name="suction.wav"/>
          </p:stSnd>
        </p:sndAc>
      </p:transition>
    </mc:Choice>
    <mc:Fallback>
      <p:transition spd="slow">
        <p:fade/>
        <p:sndAc>
          <p:stSnd>
            <p:snd r:embed="rId2" name="suctio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</a:rPr>
              <a:t>Chicken Cage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risten ITC" panose="03050502040202030202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Shape- rect. prism</a:t>
            </a:r>
          </a:p>
          <a:p>
            <a:pPr marL="0" indent="0">
              <a:buNone/>
            </a:pPr>
            <a:r>
              <a:rPr lang="en-US" b="1" dirty="0" smtClean="0"/>
              <a:t>Length- 39.25 inches</a:t>
            </a:r>
          </a:p>
          <a:p>
            <a:pPr marL="0" indent="0">
              <a:buNone/>
            </a:pPr>
            <a:r>
              <a:rPr lang="en-US" b="1" dirty="0" smtClean="0"/>
              <a:t>Width- 48 inches</a:t>
            </a:r>
          </a:p>
          <a:p>
            <a:pPr marL="0" indent="0">
              <a:buNone/>
            </a:pPr>
            <a:r>
              <a:rPr lang="en-US" b="1" dirty="0" smtClean="0"/>
              <a:t>Height- 25.5 inches</a:t>
            </a:r>
          </a:p>
          <a:p>
            <a:pPr marL="0" indent="0">
              <a:buNone/>
            </a:pPr>
            <a:r>
              <a:rPr lang="en-US" b="1" dirty="0" smtClean="0"/>
              <a:t>39.25×48×25.5=               v= 48,042 inches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29200" y="1600199"/>
            <a:ext cx="34290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4363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  <p:sndAc>
          <p:stSnd>
            <p:snd r:embed="rId4" name="cashreg.wav"/>
          </p:stSnd>
        </p:sndAc>
      </p:transition>
    </mc:Choice>
    <mc:Fallback>
      <p:transition spd="slow">
        <p:fade/>
        <p:sndAc>
          <p:stSnd>
            <p:snd r:embed="rId2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216</Words>
  <Application>Microsoft Office PowerPoint</Application>
  <PresentationFormat>On-screen Show (4:3)</PresentationFormat>
  <Paragraphs>63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GEOMETRIC SHAPES</vt:lpstr>
      <vt:lpstr>Plastic Cup</vt:lpstr>
      <vt:lpstr>Tissue Box Holder</vt:lpstr>
      <vt:lpstr>Bracelet</vt:lpstr>
      <vt:lpstr>Hermit Crab Cage</vt:lpstr>
      <vt:lpstr>Coffee Table</vt:lpstr>
      <vt:lpstr>Can Of Soup</vt:lpstr>
      <vt:lpstr>Fish Tank</vt:lpstr>
      <vt:lpstr>Chicken Cage</vt:lpstr>
      <vt:lpstr>Tissue Box</vt:lpstr>
      <vt:lpstr>iPad Box</vt:lpstr>
      <vt:lpstr>Scale Model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SHAPES</dc:title>
  <dc:creator>teacher</dc:creator>
  <cp:lastModifiedBy>teacher</cp:lastModifiedBy>
  <cp:revision>18</cp:revision>
  <dcterms:created xsi:type="dcterms:W3CDTF">2013-03-04T15:03:17Z</dcterms:created>
  <dcterms:modified xsi:type="dcterms:W3CDTF">2013-03-08T18:36:44Z</dcterms:modified>
</cp:coreProperties>
</file>