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 u="sng" strike="noStrik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u="sng" strike="noStrik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Earnings Per Day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Brittney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Lucy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</c:v>
                </c:pt>
                <c:pt idx="1">
                  <c:v>51</c:v>
                </c:pt>
                <c:pt idx="2">
                  <c:v>60</c:v>
                </c:pt>
                <c:pt idx="3">
                  <c:v>51</c:v>
                </c:pt>
                <c:pt idx="4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</c:numCache>
            </c:numRef>
          </c:val>
        </c:ser>
        <c:dLbls/>
        <c:axId val="111201280"/>
        <c:axId val="115807360"/>
      </c:barChart>
      <c:catAx>
        <c:axId val="111201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 of the Week</a:t>
                </a:r>
              </a:p>
            </c:rich>
          </c:tx>
          <c:layout/>
        </c:title>
        <c:majorTickMark val="none"/>
        <c:tickLblPos val="nextTo"/>
        <c:crossAx val="115807360"/>
        <c:crosses val="autoZero"/>
        <c:auto val="1"/>
        <c:lblAlgn val="ctr"/>
        <c:lblOffset val="100"/>
      </c:catAx>
      <c:valAx>
        <c:axId val="1158073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 algn="just">
                  <a:defRPr/>
                </a:pPr>
                <a:r>
                  <a:rPr lang="en-US" dirty="0"/>
                  <a:t>Amount Earned (in dollars)</a:t>
                </a:r>
              </a:p>
            </c:rich>
          </c:tx>
          <c:layout>
            <c:manualLayout>
              <c:xMode val="edge"/>
              <c:yMode val="edge"/>
              <c:x val="1.6975308641975315E-2"/>
              <c:y val="5.8664297278900525E-2"/>
            </c:manualLayout>
          </c:layout>
        </c:title>
        <c:numFmt formatCode="General" sourceLinked="1"/>
        <c:tickLblPos val="nextTo"/>
        <c:crossAx val="111201280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/>
    </c:legend>
    <c:plotVisOnly val="1"/>
    <c:dispBlanksAs val="gap"/>
  </c:chart>
  <c:spPr>
    <a:solidFill>
      <a:srgbClr val="FFFFFF"/>
    </a:solidFill>
    <a:ln w="76200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C2F448-B922-46A1-A3E2-ED4BB2A893FD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DBC0D3-5465-41DE-85A9-1074F04163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By: Rose O’Neill, Brittney Williamson, and Lucy Primiano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elawadee" pitchFamily="34" charset="-34"/>
              </a:rPr>
              <a:t>Lemonbees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eelawadee" pitchFamily="34" charset="-34"/>
            </a:endParaRPr>
          </a:p>
        </p:txBody>
      </p:sp>
      <p:pic>
        <p:nvPicPr>
          <p:cNvPr id="4" name="MS90038862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29600" y="152400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20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458200" cy="47244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At the Lemonbees Restaurant, Lucy, Rose, and Brittney are all waitresses. Lucy has the most years of experience so she gets paid $15.00 per hour, which is more than Rose and Brittney do. However, since she works during slower business, she only earns 1 $2.00 tip each hour, with an exception on Wednesdays, because everyone from B.S.S goes there for lunch. Like Lucy, Rose works for 3 hours each day, but during the dinnertime shift. Brittney and Rose both became waitresses at the same time, so they both earn $7.00 per hour. Rose gets more tips than Brittney because Brittney doesn’t understand English and has no idea what people are ordering. However, Brittney works 2 more hours than Rose and Lucy do.</a:t>
            </a:r>
          </a:p>
        </p:txBody>
      </p:sp>
    </p:spTree>
    <p:extLst>
      <p:ext uri="{BB962C8B-B14F-4D97-AF65-F5344CB8AC3E}">
        <p14:creationId xmlns:p14="http://schemas.microsoft.com/office/powerpoint/2010/main" xmlns="" val="249205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Profit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762450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08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Rules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458200" cy="47244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b="1" dirty="0" smtClean="0"/>
              <a:t>X= NUMBER OF HOURS WORKED EACH DAY</a:t>
            </a:r>
          </a:p>
          <a:p>
            <a:pPr marL="114300" indent="0">
              <a:buNone/>
            </a:pPr>
            <a:r>
              <a:rPr lang="en-US" sz="2800" dirty="0" smtClean="0"/>
              <a:t>Brittney-  y= $7x</a:t>
            </a:r>
          </a:p>
          <a:p>
            <a:pPr marL="114300" indent="0">
              <a:buNone/>
            </a:pPr>
            <a:r>
              <a:rPr lang="en-US" sz="2800" dirty="0" smtClean="0"/>
              <a:t>Rose- y= $13x</a:t>
            </a:r>
          </a:p>
          <a:p>
            <a:pPr marL="114300" indent="0">
              <a:buNone/>
            </a:pPr>
            <a:r>
              <a:rPr lang="en-US" sz="2800" dirty="0" smtClean="0"/>
              <a:t>Lucy – y=$17x</a:t>
            </a:r>
          </a:p>
          <a:p>
            <a:pPr lvl="1"/>
            <a:r>
              <a:rPr lang="en-US" sz="2400" dirty="0" smtClean="0"/>
              <a:t> The exception for Lucy is Wednesdays, when she gets $9.00 more in tips than she usually does while you’re eating lunch.</a:t>
            </a:r>
            <a:endParaRPr lang="en-US" sz="2400" dirty="0"/>
          </a:p>
        </p:txBody>
      </p:sp>
      <p:pic>
        <p:nvPicPr>
          <p:cNvPr id="5" name="MS900431074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V="1">
            <a:off x="8763000" y="1524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48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458200" cy="47244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Thank you for watching this!</a:t>
            </a:r>
          </a:p>
          <a:p>
            <a:pPr marL="114300" indent="0">
              <a:buNone/>
            </a:pPr>
            <a:r>
              <a:rPr lang="en-US" dirty="0" smtClean="0"/>
              <a:t>If you have any comments, questions, concerns, beliefs, theories, conspiracies, etc., please feel free to ask.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Hopefully, Brittney will have learned English by our next presentation, she will be able to answer questions that puzzle Rose and Lucy.</a:t>
            </a:r>
            <a:endParaRPr lang="en-US" dirty="0"/>
          </a:p>
        </p:txBody>
      </p:sp>
      <p:pic>
        <p:nvPicPr>
          <p:cNvPr id="17" name="MS900437876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54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31">
      <a:dk1>
        <a:sysClr val="windowText" lastClr="000000"/>
      </a:dk1>
      <a:lt1>
        <a:sysClr val="window" lastClr="FFFFFF"/>
      </a:lt1>
      <a:dk2>
        <a:srgbClr val="000000"/>
      </a:dk2>
      <a:lt2>
        <a:srgbClr val="93A299"/>
      </a:lt2>
      <a:accent1>
        <a:srgbClr val="CF543F"/>
      </a:accent1>
      <a:accent2>
        <a:srgbClr val="92D050"/>
      </a:accent2>
      <a:accent3>
        <a:srgbClr val="0070C0"/>
      </a:accent3>
      <a:accent4>
        <a:srgbClr val="663300"/>
      </a:accent4>
      <a:accent5>
        <a:srgbClr val="E8B54D"/>
      </a:accent5>
      <a:accent6>
        <a:srgbClr val="00B0F0"/>
      </a:accent6>
      <a:hlink>
        <a:srgbClr val="CCCC00"/>
      </a:hlink>
      <a:folHlink>
        <a:srgbClr val="B2B2B2"/>
      </a:folHlink>
    </a:clrScheme>
    <a:fontScheme name="Fav.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4638</TotalTime>
  <Words>280</Words>
  <Application>Microsoft Office PowerPoint</Application>
  <PresentationFormat>On-screen Show (4:3)</PresentationFormat>
  <Paragraphs>19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Lemonbees</vt:lpstr>
      <vt:lpstr>Explanation</vt:lpstr>
      <vt:lpstr>Our Profit</vt:lpstr>
      <vt:lpstr>Function Rules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</dc:creator>
  <cp:lastModifiedBy>teacher</cp:lastModifiedBy>
  <cp:revision>72</cp:revision>
  <dcterms:created xsi:type="dcterms:W3CDTF">2012-10-06T17:37:35Z</dcterms:created>
  <dcterms:modified xsi:type="dcterms:W3CDTF">2012-10-15T18:14:08Z</dcterms:modified>
</cp:coreProperties>
</file>