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xlsx" ContentType="application/vnd.openxmlformats-officedocument.spreadsheetml.sheet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8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E7894"/>
    <a:srgbClr val="EE41D1"/>
    <a:srgbClr val="986B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6" d="100"/>
          <a:sy n="116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Mary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15.0</c:v>
                </c:pt>
                <c:pt idx="2">
                  <c:v>30.0</c:v>
                </c:pt>
                <c:pt idx="3">
                  <c:v>25.0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Megan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20.0</c:v>
                </c:pt>
                <c:pt idx="1">
                  <c:v>10.0</c:v>
                </c:pt>
                <c:pt idx="2">
                  <c:v>20.0</c:v>
                </c:pt>
                <c:pt idx="3" formatCode="General">
                  <c:v>10.0</c:v>
                </c:pt>
              </c:numCache>
            </c:numRef>
          </c:val>
        </c:ser>
        <c:axId val="408980248"/>
        <c:axId val="442676728"/>
      </c:barChart>
      <c:catAx>
        <c:axId val="408980248"/>
        <c:scaling>
          <c:orientation val="minMax"/>
        </c:scaling>
        <c:axPos val="b"/>
        <c:tickLblPos val="nextTo"/>
        <c:crossAx val="442676728"/>
        <c:crosses val="autoZero"/>
        <c:auto val="1"/>
        <c:lblAlgn val="ctr"/>
        <c:lblOffset val="100"/>
      </c:catAx>
      <c:valAx>
        <c:axId val="442676728"/>
        <c:scaling>
          <c:orientation val="minMax"/>
        </c:scaling>
        <c:axPos val="l"/>
        <c:majorGridlines/>
        <c:numFmt formatCode="#,##0;\-#,##0" sourceLinked="0"/>
        <c:tickLblPos val="nextTo"/>
        <c:crossAx val="408980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C0FD-21C6-E043-8250-78AFE19A927C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5B6DC-E64C-9C40-B527-D8A9EE728E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500" b="1" dirty="0" smtClean="0">
                <a:solidFill>
                  <a:srgbClr val="000090"/>
                </a:solidFill>
              </a:rPr>
              <a:t>Our project about our   Job at Ralph’s Ices.</a:t>
            </a:r>
            <a:endParaRPr lang="en-US" sz="6500" b="1" dirty="0">
              <a:solidFill>
                <a:srgbClr val="00009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04800"/>
            <a:ext cx="533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By: Megan </a:t>
            </a:r>
            <a:r>
              <a:rPr lang="en-US" sz="2500" dirty="0" err="1" smtClean="0">
                <a:solidFill>
                  <a:schemeClr val="bg1"/>
                </a:solidFill>
              </a:rPr>
              <a:t>McEwan</a:t>
            </a:r>
            <a:r>
              <a:rPr lang="en-US" sz="2500" dirty="0" smtClean="0">
                <a:solidFill>
                  <a:schemeClr val="bg1"/>
                </a:solidFill>
              </a:rPr>
              <a:t> &amp; Mary </a:t>
            </a:r>
            <a:r>
              <a:rPr lang="en-US" sz="2500" dirty="0" err="1" smtClean="0">
                <a:solidFill>
                  <a:schemeClr val="bg1"/>
                </a:solidFill>
              </a:rPr>
              <a:t>DiSpirito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EE78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81534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Megan and Mary both work at Ralphs Ices. For every hour they work they make $5.    </a:t>
            </a:r>
          </a:p>
          <a:p>
            <a:r>
              <a:rPr lang="en-US" dirty="0" smtClean="0">
                <a:latin typeface="Chalkboard"/>
                <a:cs typeface="Chalkboard"/>
              </a:rPr>
              <a:t>They work Monday through Thursday. Our function rule is </a:t>
            </a:r>
            <a:r>
              <a:rPr lang="en-US" i="1" dirty="0">
                <a:latin typeface="Chalkboard"/>
                <a:cs typeface="Chalkboard"/>
              </a:rPr>
              <a:t>y</a:t>
            </a:r>
            <a:r>
              <a:rPr lang="en-US" dirty="0" smtClean="0">
                <a:latin typeface="Chalkboard"/>
                <a:cs typeface="Chalkboard"/>
              </a:rPr>
              <a:t>=$5h. </a:t>
            </a:r>
          </a:p>
          <a:p>
            <a:r>
              <a:rPr lang="en-US" dirty="0" err="1" smtClean="0">
                <a:latin typeface="Chalkboard"/>
                <a:cs typeface="Chalkboard"/>
              </a:rPr>
              <a:t>h</a:t>
            </a:r>
            <a:r>
              <a:rPr lang="en-US" dirty="0" smtClean="0">
                <a:latin typeface="Chalkboard"/>
                <a:cs typeface="Chalkboard"/>
              </a:rPr>
              <a:t> represents the number of hours we work. Monday Megan worked 4 hours and Mary worked 3. </a:t>
            </a:r>
          </a:p>
          <a:p>
            <a:r>
              <a:rPr lang="en-US" dirty="0" smtClean="0">
                <a:latin typeface="Chalkboard"/>
                <a:cs typeface="Chalkboard"/>
              </a:rPr>
              <a:t>Tuesday Mary worked 3 hours and Megan worked 2. Wednesday Megan worked 4 hours and Mary worked 6. Thursday Mary worked 5 hours and Megan worked 2.   </a:t>
            </a: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5715000"/>
            <a:ext cx="4114800" cy="11430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EE41D1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0"/>
          <a:ext cx="89916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6202" y="3160067"/>
            <a:ext cx="15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Salary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6334780"/>
            <a:ext cx="289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Days Worked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Mary makes a total of $85 a week.</a:t>
            </a:r>
          </a:p>
          <a:p>
            <a:r>
              <a:rPr lang="en-US" dirty="0" smtClean="0"/>
              <a:t>Megan makes a total of $60 a week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13266"/>
            <a:ext cx="70866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smtClean="0">
                <a:effectLst>
                  <a:glow rad="63500">
                    <a:schemeClr val="accent1">
                      <a:alpha val="75000"/>
                    </a:schemeClr>
                  </a:glow>
                </a:effectLst>
              </a:rPr>
              <a:t>We Concluded from the graph that:</a:t>
            </a:r>
            <a:endParaRPr lang="en-US" sz="3700" dirty="0">
              <a:effectLst>
                <a:glow rad="63500">
                  <a:schemeClr val="accent1">
                    <a:alpha val="75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>
        <mp:cube dir="u"/>
      </mp:transition>
    </mc:Choice>
    <mc:Fallback>
      <p:transition>
        <p:cover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By: Megan </a:t>
            </a:r>
            <a:r>
              <a:rPr lang="en-US" dirty="0" err="1" smtClean="0"/>
              <a:t>McEwan</a:t>
            </a:r>
            <a:r>
              <a:rPr lang="en-US" dirty="0" smtClean="0"/>
              <a:t> and Mary </a:t>
            </a:r>
            <a:r>
              <a:rPr lang="en-US" dirty="0" err="1" smtClean="0"/>
              <a:t>DiSpirito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135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By: Megan McEwan and Mary DiSpirito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mcewan</dc:creator>
  <cp:lastModifiedBy>john mcewan</cp:lastModifiedBy>
  <cp:revision>9</cp:revision>
  <dcterms:created xsi:type="dcterms:W3CDTF">2012-10-07T22:16:10Z</dcterms:created>
  <dcterms:modified xsi:type="dcterms:W3CDTF">2012-10-08T00:28:46Z</dcterms:modified>
</cp:coreProperties>
</file>