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8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Hershey</c:v>
                </c:pt>
              </c:strCache>
            </c:strRef>
          </c:tx>
          <c:marker>
            <c:symbol val="none"/>
          </c:marker>
          <c:cat>
            <c:strRef>
              <c:f>Sheet1!$A$2:$A$6</c:f>
              <c:strCache>
                <c:ptCount val="5"/>
                <c:pt idx="0">
                  <c:v>Day 1</c:v>
                </c:pt>
                <c:pt idx="1">
                  <c:v>Day 2</c:v>
                </c:pt>
                <c:pt idx="2">
                  <c:v>Day 3</c:v>
                </c:pt>
                <c:pt idx="3">
                  <c:v>Day 4</c:v>
                </c:pt>
                <c:pt idx="4">
                  <c:v>Day 5</c:v>
                </c:pt>
              </c:strCache>
            </c:strRef>
          </c:cat>
          <c:val>
            <c:numRef>
              <c:f>Sheet1!$B$2:$B$6</c:f>
              <c:numCache>
                <c:formatCode>General</c:formatCode>
                <c:ptCount val="5"/>
                <c:pt idx="0">
                  <c:v>20.0</c:v>
                </c:pt>
                <c:pt idx="1">
                  <c:v>16.0</c:v>
                </c:pt>
                <c:pt idx="2">
                  <c:v>24.0</c:v>
                </c:pt>
                <c:pt idx="3">
                  <c:v>20.0</c:v>
                </c:pt>
                <c:pt idx="4">
                  <c:v>18.0</c:v>
                </c:pt>
              </c:numCache>
            </c:numRef>
          </c:val>
          <c:smooth val="0"/>
        </c:ser>
        <c:ser>
          <c:idx val="1"/>
          <c:order val="1"/>
          <c:tx>
            <c:strRef>
              <c:f>Sheet1!$C$1</c:f>
              <c:strCache>
                <c:ptCount val="1"/>
                <c:pt idx="0">
                  <c:v>Milky Way</c:v>
                </c:pt>
              </c:strCache>
            </c:strRef>
          </c:tx>
          <c:marker>
            <c:symbol val="none"/>
          </c:marker>
          <c:cat>
            <c:strRef>
              <c:f>Sheet1!$A$2:$A$6</c:f>
              <c:strCache>
                <c:ptCount val="5"/>
                <c:pt idx="0">
                  <c:v>Day 1</c:v>
                </c:pt>
                <c:pt idx="1">
                  <c:v>Day 2</c:v>
                </c:pt>
                <c:pt idx="2">
                  <c:v>Day 3</c:v>
                </c:pt>
                <c:pt idx="3">
                  <c:v>Day 4</c:v>
                </c:pt>
                <c:pt idx="4">
                  <c:v>Day 5</c:v>
                </c:pt>
              </c:strCache>
            </c:strRef>
          </c:cat>
          <c:val>
            <c:numRef>
              <c:f>Sheet1!$C$2:$C$6</c:f>
              <c:numCache>
                <c:formatCode>General</c:formatCode>
                <c:ptCount val="5"/>
                <c:pt idx="0">
                  <c:v>20.0</c:v>
                </c:pt>
                <c:pt idx="1">
                  <c:v>12.0</c:v>
                </c:pt>
                <c:pt idx="2">
                  <c:v>20.0</c:v>
                </c:pt>
                <c:pt idx="3">
                  <c:v>18.0</c:v>
                </c:pt>
                <c:pt idx="4">
                  <c:v>16.0</c:v>
                </c:pt>
              </c:numCache>
            </c:numRef>
          </c:val>
          <c:smooth val="0"/>
        </c:ser>
        <c:ser>
          <c:idx val="2"/>
          <c:order val="2"/>
          <c:tx>
            <c:strRef>
              <c:f>Sheet1!$D$1</c:f>
              <c:strCache>
                <c:ptCount val="1"/>
                <c:pt idx="0">
                  <c:v>Twix</c:v>
                </c:pt>
              </c:strCache>
            </c:strRef>
          </c:tx>
          <c:marker>
            <c:symbol val="none"/>
          </c:marker>
          <c:cat>
            <c:strRef>
              <c:f>Sheet1!$A$2:$A$6</c:f>
              <c:strCache>
                <c:ptCount val="5"/>
                <c:pt idx="0">
                  <c:v>Day 1</c:v>
                </c:pt>
                <c:pt idx="1">
                  <c:v>Day 2</c:v>
                </c:pt>
                <c:pt idx="2">
                  <c:v>Day 3</c:v>
                </c:pt>
                <c:pt idx="3">
                  <c:v>Day 4</c:v>
                </c:pt>
                <c:pt idx="4">
                  <c:v>Day 5</c:v>
                </c:pt>
              </c:strCache>
            </c:strRef>
          </c:cat>
          <c:val>
            <c:numRef>
              <c:f>Sheet1!$D$2:$D$6</c:f>
              <c:numCache>
                <c:formatCode>General</c:formatCode>
                <c:ptCount val="5"/>
                <c:pt idx="0">
                  <c:v>20.0</c:v>
                </c:pt>
                <c:pt idx="1">
                  <c:v>14.0</c:v>
                </c:pt>
                <c:pt idx="2">
                  <c:v>18.0</c:v>
                </c:pt>
                <c:pt idx="3">
                  <c:v>16.0</c:v>
                </c:pt>
                <c:pt idx="4">
                  <c:v>14.0</c:v>
                </c:pt>
              </c:numCache>
            </c:numRef>
          </c:val>
          <c:smooth val="0"/>
        </c:ser>
        <c:dLbls>
          <c:showLegendKey val="0"/>
          <c:showVal val="0"/>
          <c:showCatName val="0"/>
          <c:showSerName val="0"/>
          <c:showPercent val="0"/>
          <c:showBubbleSize val="0"/>
        </c:dLbls>
        <c:marker val="1"/>
        <c:smooth val="0"/>
        <c:axId val="453786376"/>
        <c:axId val="612449224"/>
      </c:lineChart>
      <c:catAx>
        <c:axId val="453786376"/>
        <c:scaling>
          <c:orientation val="minMax"/>
        </c:scaling>
        <c:delete val="0"/>
        <c:axPos val="b"/>
        <c:title>
          <c:tx>
            <c:rich>
              <a:bodyPr/>
              <a:lstStyle/>
              <a:p>
                <a:pPr>
                  <a:defRPr/>
                </a:pPr>
                <a:r>
                  <a:rPr lang="en-US" dirty="0" smtClean="0"/>
                  <a:t>Days</a:t>
                </a:r>
                <a:r>
                  <a:rPr lang="en-US" baseline="0" dirty="0" smtClean="0"/>
                  <a:t> of Candy Selling</a:t>
                </a:r>
              </a:p>
            </c:rich>
          </c:tx>
          <c:layout/>
          <c:overlay val="0"/>
        </c:title>
        <c:majorTickMark val="out"/>
        <c:minorTickMark val="none"/>
        <c:tickLblPos val="nextTo"/>
        <c:crossAx val="612449224"/>
        <c:crosses val="autoZero"/>
        <c:auto val="1"/>
        <c:lblAlgn val="ctr"/>
        <c:lblOffset val="100"/>
        <c:noMultiLvlLbl val="0"/>
      </c:catAx>
      <c:valAx>
        <c:axId val="612449224"/>
        <c:scaling>
          <c:orientation val="minMax"/>
        </c:scaling>
        <c:delete val="0"/>
        <c:axPos val="l"/>
        <c:majorGridlines/>
        <c:title>
          <c:tx>
            <c:rich>
              <a:bodyPr rot="-5400000" vert="horz"/>
              <a:lstStyle/>
              <a:p>
                <a:pPr>
                  <a:defRPr/>
                </a:pPr>
                <a:r>
                  <a:rPr lang="en-US" dirty="0" smtClean="0"/>
                  <a:t>Dollars</a:t>
                </a:r>
                <a:r>
                  <a:rPr lang="en-US" baseline="0" dirty="0" smtClean="0"/>
                  <a:t> Earned</a:t>
                </a:r>
              </a:p>
            </c:rich>
          </c:tx>
          <c:layout/>
          <c:overlay val="0"/>
        </c:title>
        <c:numFmt formatCode="General" sourceLinked="1"/>
        <c:majorTickMark val="out"/>
        <c:minorTickMark val="none"/>
        <c:tickLblPos val="nextTo"/>
        <c:crossAx val="4537863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CEDC38-1828-1042-996E-B56DBCE93057}" type="datetimeFigureOut">
              <a:rPr lang="en-US" smtClean="0"/>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2213655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EDC38-1828-1042-996E-B56DBCE93057}" type="datetimeFigureOut">
              <a:rPr lang="en-US" smtClean="0"/>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82965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EDC38-1828-1042-996E-B56DBCE93057}" type="datetimeFigureOut">
              <a:rPr lang="en-US" smtClean="0"/>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248511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EDC38-1828-1042-996E-B56DBCE93057}" type="datetimeFigureOut">
              <a:rPr lang="en-US" smtClean="0"/>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92460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CEDC38-1828-1042-996E-B56DBCE93057}" type="datetimeFigureOut">
              <a:rPr lang="en-US" smtClean="0"/>
              <a:t>10/8/12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316661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CEDC38-1828-1042-996E-B56DBCE93057}" type="datetimeFigureOut">
              <a:rPr lang="en-US" smtClean="0"/>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355737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CEDC38-1828-1042-996E-B56DBCE93057}" type="datetimeFigureOut">
              <a:rPr lang="en-US" smtClean="0"/>
              <a:t>10/8/12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134074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CEDC38-1828-1042-996E-B56DBCE93057}" type="datetimeFigureOut">
              <a:rPr lang="en-US" smtClean="0"/>
              <a:t>10/8/12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244101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EDC38-1828-1042-996E-B56DBCE93057}" type="datetimeFigureOut">
              <a:rPr lang="en-US" smtClean="0"/>
              <a:t>10/8/12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155334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EDC38-1828-1042-996E-B56DBCE93057}" type="datetimeFigureOut">
              <a:rPr lang="en-US" smtClean="0"/>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55707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CEDC38-1828-1042-996E-B56DBCE93057}" type="datetimeFigureOut">
              <a:rPr lang="en-US" smtClean="0"/>
              <a:t>10/8/12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8A6610-94A4-5E40-97FF-A60462D8CC23}" type="slidenum">
              <a:rPr lang="en-US" smtClean="0"/>
              <a:t>‹#›</a:t>
            </a:fld>
            <a:endParaRPr lang="en-US" dirty="0"/>
          </a:p>
        </p:txBody>
      </p:sp>
    </p:spTree>
    <p:extLst>
      <p:ext uri="{BB962C8B-B14F-4D97-AF65-F5344CB8AC3E}">
        <p14:creationId xmlns:p14="http://schemas.microsoft.com/office/powerpoint/2010/main" val="1686742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EDC38-1828-1042-996E-B56DBCE93057}" type="datetimeFigureOut">
              <a:rPr lang="en-US" smtClean="0"/>
              <a:t>10/8/12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A6610-94A4-5E40-97FF-A60462D8CC23}" type="slidenum">
              <a:rPr lang="en-US" smtClean="0"/>
              <a:t>‹#›</a:t>
            </a:fld>
            <a:endParaRPr lang="en-US" dirty="0"/>
          </a:p>
        </p:txBody>
      </p:sp>
    </p:spTree>
    <p:extLst>
      <p:ext uri="{BB962C8B-B14F-4D97-AF65-F5344CB8AC3E}">
        <p14:creationId xmlns:p14="http://schemas.microsoft.com/office/powerpoint/2010/main" val="3640734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Chocolate Bar </a:t>
            </a:r>
            <a:r>
              <a:rPr lang="en-US" dirty="0"/>
              <a:t>S</a:t>
            </a:r>
            <a:r>
              <a:rPr lang="en-US" dirty="0" smtClean="0"/>
              <a:t>elling </a:t>
            </a:r>
            <a:r>
              <a:rPr lang="en-US" dirty="0"/>
              <a:t>S</a:t>
            </a:r>
            <a:r>
              <a:rPr lang="en-US" dirty="0" smtClean="0"/>
              <a:t>tatistics</a:t>
            </a:r>
            <a:endParaRPr lang="en-US" dirty="0"/>
          </a:p>
        </p:txBody>
      </p:sp>
      <p:sp>
        <p:nvSpPr>
          <p:cNvPr id="3" name="Subtitle 2"/>
          <p:cNvSpPr>
            <a:spLocks noGrp="1"/>
          </p:cNvSpPr>
          <p:nvPr>
            <p:ph type="subTitle" idx="1"/>
          </p:nvPr>
        </p:nvSpPr>
        <p:spPr>
          <a:scene3d>
            <a:camera prst="perspectiveContrastingRightFacing"/>
            <a:lightRig rig="threePt" dir="t"/>
          </a:scene3d>
        </p:spPr>
        <p:txBody>
          <a:bodyPr/>
          <a:lstStyle/>
          <a:p>
            <a:r>
              <a:rPr lang="en-US" dirty="0" smtClean="0"/>
              <a:t>By: Steven Roberts,</a:t>
            </a:r>
            <a:r>
              <a:rPr lang="en-US" dirty="0"/>
              <a:t> </a:t>
            </a:r>
            <a:r>
              <a:rPr lang="en-US" dirty="0" smtClean="0"/>
              <a:t>Nick O’Byrne, Justin Boyd</a:t>
            </a:r>
            <a:endParaRPr lang="en-US" dirty="0"/>
          </a:p>
        </p:txBody>
      </p:sp>
    </p:spTree>
    <p:extLst>
      <p:ext uri="{BB962C8B-B14F-4D97-AF65-F5344CB8AC3E}">
        <p14:creationId xmlns:p14="http://schemas.microsoft.com/office/powerpoint/2010/main" val="3548840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3">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		</a:t>
            </a:r>
            <a:r>
              <a:rPr lang="en-US" sz="2400" dirty="0" smtClean="0"/>
              <a:t>Nick, Justin and Steven</a:t>
            </a:r>
            <a:r>
              <a:rPr lang="en-US" sz="2400" dirty="0"/>
              <a:t> </a:t>
            </a:r>
            <a:r>
              <a:rPr lang="en-US" sz="2400" dirty="0" smtClean="0"/>
              <a:t>were selling chocolate bars to see which type of chocolate bar would sell the most.  Justin sold </a:t>
            </a:r>
            <a:r>
              <a:rPr lang="en-US" sz="2400" dirty="0"/>
              <a:t>H</a:t>
            </a:r>
            <a:r>
              <a:rPr lang="en-US" sz="2400" dirty="0" smtClean="0"/>
              <a:t>ershey </a:t>
            </a:r>
            <a:r>
              <a:rPr lang="en-US" sz="2400" dirty="0"/>
              <a:t>C</a:t>
            </a:r>
            <a:r>
              <a:rPr lang="en-US" sz="2400" dirty="0" smtClean="0"/>
              <a:t>hocolate </a:t>
            </a:r>
            <a:r>
              <a:rPr lang="en-US" sz="2400" dirty="0"/>
              <a:t>B</a:t>
            </a:r>
            <a:r>
              <a:rPr lang="en-US" sz="2400" dirty="0" smtClean="0"/>
              <a:t>ars, Nick sold </a:t>
            </a:r>
            <a:r>
              <a:rPr lang="en-US" sz="2400" dirty="0"/>
              <a:t>M</a:t>
            </a:r>
            <a:r>
              <a:rPr lang="en-US" sz="2400" dirty="0" smtClean="0"/>
              <a:t>ilky Ways and Steven sold Twix Bars.  They made 2$ for every chocolate bar they sold plus a 10 dollar salary for being a salesman (y=2x + 10).  </a:t>
            </a:r>
            <a:endParaRPr lang="en-US" sz="2400" dirty="0"/>
          </a:p>
        </p:txBody>
      </p:sp>
    </p:spTree>
    <p:extLst>
      <p:ext uri="{BB962C8B-B14F-4D97-AF65-F5344CB8AC3E}">
        <p14:creationId xmlns:p14="http://schemas.microsoft.com/office/powerpoint/2010/main" val="601804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Chart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88083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426934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1"/>
            <a:ext cx="8229600" cy="1645204"/>
          </a:xfrm>
        </p:spPr>
        <p:txBody>
          <a:bodyPr/>
          <a:lstStyle/>
          <a:p>
            <a:pPr marL="0" indent="0">
              <a:buNone/>
            </a:pPr>
            <a:r>
              <a:rPr lang="en-US" dirty="0" smtClean="0"/>
              <a:t>	</a:t>
            </a:r>
            <a:r>
              <a:rPr lang="en-US" sz="1800" dirty="0" smtClean="0"/>
              <a:t>Justin sold the most chocolate bars, Nick came in second and Steven came in third. So, that means Hershey was the most popular chocolate bar, Milky Way bars were second and Twix bars were third. </a:t>
            </a:r>
            <a:endParaRPr lang="en-US" dirty="0"/>
          </a:p>
        </p:txBody>
      </p:sp>
      <p:pic>
        <p:nvPicPr>
          <p:cNvPr id="4" name="Picture 3"/>
          <p:cNvPicPr>
            <a:picLocks noChangeAspect="1"/>
          </p:cNvPicPr>
          <p:nvPr/>
        </p:nvPicPr>
        <p:blipFill>
          <a:blip r:embed="rId2"/>
          <a:stretch>
            <a:fillRect/>
          </a:stretch>
        </p:blipFill>
        <p:spPr>
          <a:xfrm>
            <a:off x="2057658" y="2988850"/>
            <a:ext cx="5080000" cy="3563780"/>
          </a:xfrm>
          <a:prstGeom prst="rect">
            <a:avLst/>
          </a:prstGeom>
        </p:spPr>
      </p:pic>
    </p:spTree>
    <p:extLst>
      <p:ext uri="{BB962C8B-B14F-4D97-AF65-F5344CB8AC3E}">
        <p14:creationId xmlns:p14="http://schemas.microsoft.com/office/powerpoint/2010/main" val="8132973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10000" dirty="0" smtClean="0"/>
              <a:t>THE END!!</a:t>
            </a:r>
            <a:endParaRPr lang="en-US" sz="10000" dirty="0"/>
          </a:p>
        </p:txBody>
      </p:sp>
      <p:sp>
        <p:nvSpPr>
          <p:cNvPr id="3" name="Content Placeholder 2"/>
          <p:cNvSpPr>
            <a:spLocks noGrp="1"/>
          </p:cNvSpPr>
          <p:nvPr>
            <p:ph idx="1"/>
          </p:nvPr>
        </p:nvSpPr>
        <p:spPr>
          <a:xfrm flipH="1">
            <a:off x="8686799" y="6019800"/>
            <a:ext cx="45719" cy="106363"/>
          </a:xfrm>
        </p:spPr>
        <p:txBody>
          <a:bodyPr>
            <a:normAutofit fontScale="25000" lnSpcReduction="20000"/>
          </a:bodyPr>
          <a:lstStyle/>
          <a:p>
            <a:endParaRPr lang="en-US" dirty="0"/>
          </a:p>
        </p:txBody>
      </p:sp>
    </p:spTree>
    <p:extLst>
      <p:ext uri="{BB962C8B-B14F-4D97-AF65-F5344CB8AC3E}">
        <p14:creationId xmlns:p14="http://schemas.microsoft.com/office/powerpoint/2010/main" val="25350558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TotalTime>
  <Words>28</Words>
  <Application>Microsoft Macintosh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Chocolate Bar Selling Statistics</vt:lpstr>
      <vt:lpstr>Paragraph</vt:lpstr>
      <vt:lpstr>Money Chart</vt:lpstr>
      <vt:lpstr>Conclusion</vt:lpstr>
      <vt:lpstr>THE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Chocolate Bar Selling Statistics</dc:title>
  <dc:creator>Susan  OByrne</dc:creator>
  <cp:lastModifiedBy>Susan  OByrne</cp:lastModifiedBy>
  <cp:revision>10</cp:revision>
  <dcterms:created xsi:type="dcterms:W3CDTF">2012-10-07T23:20:40Z</dcterms:created>
  <dcterms:modified xsi:type="dcterms:W3CDTF">2012-10-09T01:39:10Z</dcterms:modified>
</cp:coreProperties>
</file>